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6" r:id="rId4"/>
  </p:sldMasterIdLst>
  <p:notesMasterIdLst>
    <p:notesMasterId r:id="rId17"/>
  </p:notesMasterIdLst>
  <p:sldIdLst>
    <p:sldId id="273" r:id="rId5"/>
    <p:sldId id="257" r:id="rId6"/>
    <p:sldId id="258" r:id="rId7"/>
    <p:sldId id="297" r:id="rId8"/>
    <p:sldId id="292" r:id="rId9"/>
    <p:sldId id="296" r:id="rId10"/>
    <p:sldId id="293" r:id="rId11"/>
    <p:sldId id="259" r:id="rId12"/>
    <p:sldId id="294" r:id="rId13"/>
    <p:sldId id="295" r:id="rId14"/>
    <p:sldId id="267"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snapToGrid="0">
      <p:cViewPr varScale="1">
        <p:scale>
          <a:sx n="108" d="100"/>
          <a:sy n="108" d="100"/>
        </p:scale>
        <p:origin x="660"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2.766"/>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1337,'0'0,"0"0,0-2,0-3,0-6,0-5,0-8,0-5,3-6,2-6,4-10,2-9,4-7,5-4,1-5,1 0,0 3,1 4,-1 5,1 7,-2 5,1 4,1 7,1 5,2 2,2 1,-1 3,2 1,-1 1,1 0,-1 3,1 4,-1 2,1 2,-1 2,1 2,2-1,0 4,1 2,-2 3,0 3,-1 1,0 1,-1 2,1 4,-1 3,2 2,4 2,1 1,1 2,-1 4,2 3,-2 2,-1 4,-4 4,-3 4,-3 2,-1 1,-2 4,-2 3,-2 1,-1 2,-4 0,-1-1,-3 2,0 2,-1 0,-2 1,-2 3,-1 4,-4 0,-2 2,-1 2,-4 1,-2 2,-1 1,-4 0,-4 2,-6 4,-5 2,-6 3,-5 3,-5 5,-5 4,-3 2,-1 2,-1-2,-1-3,1-4,-1-4,1-4,0-1,1-3,-1-2,1-4,-1-4,1-5,-1-4,3-5,3-5,3-5,5-5,7-6,8-6,8-7,8-7,5-5,5-3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23.759"/>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4752 2297,'0'0,"0"0,0 0,0 0,0 0,0 0,0 0,0 0,0 0,0 0,0-2,0-1,0-2,0-3,0-5,3-4,2-7,4-6,2-7,2-7,1-8,1-4,-1-5,1 0,-2-3,-2 1,-2 2,-3 2,-5-1,-2 0,-4-1,-3-2,-5-5,-3-1,-3-2,-4 0,-5 0,-2 1,-4 3,-3 3,-2 3,-2 6,-1 4,-1 4,0 3,0 5,0 3,0 4,3 3,3 4,3 3,3 4,1 2,2 2,0 0,0 1,-2 2,-1 3,-2 3,-1 3,-1 1,0 1,-1 0,1 0,-1 1,-2 0,-1-1,-1 0,-2 3,0 2,2 2,3 0,3 0,3 2,-1 0,0 2,-2 1,0 1,-1 3,1 3,-2 1,1 2,-1 1,-1 3,-2 0,-2 1,2 1,0 0,0 0,-1-1,-1 1,-1 0,0-3,2-3,3-5,4-3,1-5,5 0,4-3,3-1,4-5,1-2,1-3,0-3,-1-5,-2-7,-2-8,0-7,-2-11,-2-8,-5-7,-1-5,-4-1,-4 2,-2 3,-4 3,-7 3,-7 6,-6 5,-6 9,-9 7,-8 10,-8 9,-5 10,-3 9,-2 10,-4 9,-2 11,-2 11,-1 11,2 9,5 9,9 7,8 6,11 1,8 1,7-1,6-1,9 1,7 2,6 2,7 4,5 6,5 5,5 5,5 4,3 2,6 2,5 2,3 4,3 0,4 1,5 2,2 1,6 4,4 1,4-1,3-5,0-5,0-4,0-4,1-5,-2-2,0-6,0-6,1-4,1-4,0-6,-1-4,-1-6,0-6,1-7,-1-4,-1-6,-2-8,1-4,-2-5,-1-5,-3-2,2-3,1-1,3 0,3-3,1-1,0-1,2-1,2 0,4-1,0 0,1-1,2-2,2-2,-1 0,0-1,1 0,3-1,4-2,3-1,3-1,3-4,-2-1,-2-2,-6 1,-3 2,-4 3,-2 3,-2 1,1 1,-2 1,-1 0,-2-2,-4-1,-5-2,-10-3,-9-2,-8-2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24.782"/>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2178,'0'0,"0"0,0 0,0 0,0 0,0 0,0 0,0 0,0 0,0 0,0 0,0 0,0 0,0 0,0 0,3 0,2 0,4 0,2-3,4-3,5-2,5-3,7-4,4-6,6-7,6-6,4-6,2-5,3-8,0-3,3-5,3-2,1-4,-2-1,-1-4,-1 0,-4-1,-4 1,-4 1,-3 1,-1 3,-2 1,-3 0,-1-1,1 3,0 1,-1 4,0 1,-2 2,1 3,-2 4,-1 3,-3 3,-1 0,-3 5,-2 2,-2 4,-1 2,-1 2,-2 0,-2 4,-1 2,-2 2,0 0,-2 2,-2 2,-1 1,-1 1,-1 3,-3 2,-1 4,-1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31.63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4544 1160,'32'-31,"291"-261,-238 207,120-155,-165 187,2 2,2 3,92-80,-104 103,2 0,1 3,1 1,1 1,0 2,2 2,48-14,-19 14,0 2,1 3,1 3,0 4,0 2,110 12,-79 3,-1 4,-1 4,185 66,-188-48,-2 4,-2 4,-3 3,-1 5,-3 4,-3 3,-2 4,-4 3,-2 3,-4 3,-3 4,-4 2,-3 3,-4 3,57 116,-64-95,-3 3,-6 1,-4 1,-6 3,-5 0,-4 1,-6 2,-5-1,-5 1,-20 223,-8-164,-90 349,-124 153,148-481,-8-4,-9-5,-250 340,174-303,-10-9,-315 281,326-343,-6-9,-392 235,434-303,-4-7,-2-6,-3-7,-3-7,-175 35,183-59,-1-6,0-7,-1-6,-200-15,232-5,0-5,0-5,2-5,1-5,-216-90,228 71,1-4,3-5,3-4,-94-79,76 43,4-5,-158-191,89 62,-206-348,-85-293,201 292,195 395,-61-237,107 307,5-1,5 0,-4-158,23 188,3 0,4 0,3 0,5 1,33-110,-16 98,5 1,4 1,86-144,-56 128,5 2,124-136,-53 93,7 6,6 7,266-180,-316 247,234-115,-281 160,1 4,1 2,2 3,0 4,109-15,-103 27,0 3,108 11,145 37,-220-30,181 25,260 45,-400-56,238 83,-283-75,-2 5,-2 3,-2 6,-2 3,-3 4,-2 5,85 80,-157-129,-1 0,-1 2,-1-1,18 29,-27-37,0 0,0 1,-1 0,0 0,-1 0,0 0,-1 1,0-1,0 1,-1-1,-1 18,-1-18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35.21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1729 1726,'2'-44,"1"0,3 1,2-1,23-75,76-159,-64 179,5 3,3 2,5 3,4 2,3 2,109-113,-127 156,3 1,1 3,2 2,2 2,58-29,-66 42,1 3,1 1,1 3,0 2,1 2,1 2,51-4,-70 12,0 1,0 1,0 2,0 2,0 0,0 2,-1 1,0 2,-1 1,54 25,-49-16,0 1,-2 2,0 1,-2 2,-1 0,-1 2,-1 1,31 42,-29-30,-2 2,-1 0,-3 2,-1 1,-2 0,-3 2,-1 0,-2 0,-3 2,-2-1,-1 2,-3-1,-2 1,-2-1,-3 1,-1-1,-3 1,-23 93,0-51,-4-1,-3-2,-90 157,-192 225,83-181,-12-10,-12-11,-407 327,529-485,-4-6,-4-7,-161 82,237-146,-1-2,-2-4,-1-2,-1-4,-1-3,0-4,-1-2,-1-4,-105-1,112-11,-118-20,149 16,1-3,0-1,1-2,-58-28,67 25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36.00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2150 1854,'0'0,"0"0,0-32,2-184,-16-391,8 543,-4 0,-2 1,-3 1,-2 0,-37-84,39 113,-2 0,-1 2,-2-1,-1 2,-1 1,-1 1,-2 1,-1 0,-1 3,-58-43,44 42,-2 1,0 3,-2 1,0 2,-1 3,-1 1,0 2,-1 2,0 3,0 1,-1 3,1 2,-1 2,-73 10,79-4,0 1,0 2,0 1,2 3,-1 2,2 1,0 2,2 1,0 3,1 1,1 1,2 3,0 0,2 2,1 2,-33 43,31-26,1 0,3 2,3 1,1 1,-19 63,22-43,3 2,3 0,-9 112,20-70,4 1,6-1,4 0,6 0,34 130,-11-102,6-2,7-2,83 165,-44-136,8-3,125 161,286 272,57-61,-526-504,-20-15,1-1,0-2,48 30,-66-46,0 0,1 0,-1 0,0-1,1 1,-1-1,1 0,-1 0,1 0,-1 0,0-1,1 1,-1-1,1 0,-1 0,0 0,0-1,0 1,1-1,-1 0,-1 1,1-1,5-5,9-7,-2 0,26-29,-24 25,88-98,-68 73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40.089"/>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1649 1662,'-1'0,"-1"0,1 0,-1 0,1 0,-1-1,1 1,0 0,-1-1,1 1,-1-1,1 0,0 1,-1-1,1 0,0 0,0 0,0 0,0 0,0 0,0 0,0 0,-1-2,0 0,0 0,1-1,0 1,0 0,0-1,0 1,0-1,1 1,-1-5,1-9,1 0,0 0,5-20,-5 30,14-64,3 1,3 0,3 2,3 1,3 1,63-103,-15 49,5 4,137-150,1 38,-183 192,2 3,1 1,2 2,51-26,-91 54,0 0,0 0,0 1,0-1,0 1,0 0,1 0,-1 0,1 1,-1-1,0 1,1 0,-1 0,1 0,-1 0,1 1,6 1,-7 0,1 0,-1 0,0 1,0-1,0 1,0 0,0 0,-1 0,1 0,-1 0,0 0,0 1,0-1,0 1,1 5,12 28,-3 0,-1 1,-1 0,-3 1,6 75,-10-21,-12 127,4-166,-3 0,-2 0,-2-1,-3 0,-2-1,-3-1,-31 60,21-57,-2-2,-3 0,-2-2,-2-2,-3-2,-53 47,-5-8,-220 142,-136 29,286-172,-267 92,325-140,-1-6,-2-4,-190 18,302-44,-121 5,112-6,-1 0,1 0,0-1,0 0,0-1,0-1,-21-9,29 11,1-1,0 1,0-1,0 0,0 0,0-1,0 1,1 0,0-1,-1 0,2 1,-1-1,0 0,1 0,-1 0,1 0,-1-8,-2-9,2 0,-1-26,3 29,-1-23,2 0,13-73,-9 78,7-43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40.913"/>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1673 1980,'-2'0,"0"0,0-1,1 0,-1 1,0-1,0 0,1 0,-1 0,1 0,-1 0,1 0,-1-1,1 1,0 0,-1-1,1 1,0-1,0 1,-1-3,-20-39,16 31,-124-302,31 65,44 131,-4 3,-6 3,-4 3,-5 3,-132-146,133 176,-3 3,-3 3,-3 4,-3 4,-110-61,164 103,23 14,0 1,-1-1,0 2,0-1,-18-6,25 11,0 0,0 0,0 0,1 1,-1-1,0 0,0 1,0-1,1 1,-1-1,0 1,1 0,-1 0,0 0,1 0,-1 0,1 0,0 0,-1 0,1 0,0 1,0-1,-2 4,-25 39,26-40,-15 34,2 0,2 0,1 1,1 1,3 0,-6 68,10-39,2 0,4 0,13 81,3-46,5-1,4-1,77 185,173 272,-255-518,56 92,-70-121,0-1,1 0,1 0,0-1,0-1,1 1,0-2,18 12,-21-17,0 0,0 0,0 0,0-1,1 0,-1-1,1 0,-1 0,1-1,11-1,-13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43.784"/>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994 1985,'-6'-1,"-1"0,1-1,0 0,0-1,0 1,0-1,0-1,0 1,1-1,-1 0,1 0,0 0,-8-10,6 8,-17-18,2-1,0-1,1-1,2 0,0-2,2 0,-17-41,-3-22,-31-116,26 59,-26-189,55 238,4-2,9-195,0 292,0 1,0 0,0 0,1 0,0 0,0 0,0 0,1 0,-1 0,1 0,0 0,0 1,4-7,-4 9,0-1,0 1,1 0,-1 0,0 0,0 1,0-1,1 0,-1 1,0-1,1 1,-1 0,0 0,1 0,-1 0,0 0,1 0,-1 1,0-1,0 1,1 0,-1-1,0 1,0 0,0 0,3 2,19 9,-1 1,0 1,0 1,-2 1,32 29,91 108,-19 2,-7 6,-8 4,101 203,-188-326,-1 0,-3 2,-1 0,-2 1,13 66,-28-106,0-1,0 1,-1-1,0 1,0-1,0 1,-1-1,1 1,-1-1,0 0,-1 1,1-1,-3 5,3-7,0-1,-1 1,1-1,-1 1,1-1,-1 0,0 0,1 0,-1 0,0 0,0 0,0 0,0 0,0-1,0 1,0-1,0 1,0-1,0 0,0 0,0 0,0 0,0 0,0-1,0 1,0 0,0-1,0 0,0 1,-3-3,-25-8,1-1,0-1,0-2,-39-27,-98-85,108 78,2-2,2-2,3-3,-73-101,105 128,2-1,1 0,1-1,2-1,-13-43,21 53,0 0,1-1,2 0,0 1,1-1,1 0,2 0,7-41,-7 52,1 1,0 0,1 0,1 0,-1 0,2 1,-1 0,2 0,-1 0,1 1,13-14,-16 20,0-1,0 1,0 0,0 0,1 0,-1 1,1 0,0 0,0 0,0 0,0 1,0-1,0 1,0 0,0 1,0 0,0-1,1 2,-1-1,0 0,0 1,0 0,0 0,0 1,0 0,0-1,8 6,12 7,-2 1,1 1,-2 1,0 1,-1 1,-1 0,26 33,-3 4,64 110,-104-161,7 11,-1 0,9 26,-17-39,1 0,-1 0,0 0,0 0,-1 0,1 0,-1 0,1 1,-1-1,0 0,0 0,0 0,-1 0,1 0,-1 1,0-1,0 0,0 0,0 0,0-1,0 1,-4 4,4-6,0 0,-1 0,1 0,0 0,-1 0,0 0,1-1,-1 1,1-1,-1 1,0-1,1 1,-1-1,0 0,1 0,-1 0,0 0,0 0,-2-1,-34-8,32 7,-33-12,0-2,1-1,1-2,0-2,2-2,-54-44,28 15,3-3,-80-96,18-10,105 139,2 0,1-1,1-1,1 1,-12-43,20 58,0 1,1-1,0 0,1 1,-1-1,1 0,1 1,0-1,0 0,2-8,6 46,-5-20,27 79,4-2,71 127,-90-186,2-1,1 0,1-2,1 0,1-1,1-1,1-2,1 0,1-1,1-2,31 17,-1-3,-1 2,66 54,-112-81,1-1,0 0,1-1,-1 0,1 0,0-2,0 1,0-2,1 1,-1-2,1 0,-1 0,1-1,-1 0,1-2,15-2,11-3,0-3,0-1,66-29,24-17,184-113,-228 116,-3-4,145-133,-207 170,-2 0,0-2,-1 0,17-33,-34 55,1 0,-1 0,1 0,-1 1,1-1,-1 0,1 0,0 1,-1-1,1 0,0 1,-1-1,1 1,0-1,0 1,0-1,-1 1,1 0,1-1,-1 2,-1-1,0 1,0 0,0-1,0 1,0 0,0-1,0 1,0 0,0-1,0 1,0 0,0-1,0 1,-1 0,1-1,0 1,-1-1,1 1,0 0,-1-1,1 1,0-1,-1 1,1-1,-1 1,1-1,-1 1,0 0,-183 268,25-34,131-196,-190 250,181-244,-3-3,-1-1,-2-2,-55 38,97-76,0 0,1 0,-1-1,0 1,0-1,0 1,0-1,0 1,0-1,0 0,0 1,0-1,0 0,0 0,0 1,0-1,0 0,0 0,-1-1,1 1,1 0,0-1,-1 1,1-1,0 1,-1 0,1-1,0 1,0-1,-1 1,1-1,0 1,0-1,0 1,0-1,0 0,0 1,0-1,0 1,0-1,0 1,0-1,0 1,0-1,0 0,14-43,11-8,1 1,3 1,3 1,1 2,56-62,-7 23,150-125,-145 141,3 4,3 3,2 5,3 4,129-50,-181 87,89-20,-111 32,-1 2,1 1,-1 0,1 2,45 5,-63-4,0 0,-1 1,1-1,0 2,-1-1,1 0,-1 1,0 0,0 0,0 1,0 0,-1-1,1 1,-1 1,0-1,0 1,-1 0,1-1,-1 1,0 1,0-1,-1 0,0 1,0 0,0-1,0 1,-1 0,1 11,1 9,-2-1,0 1,-2 0,-1-1,-7 37,0-19,-1-2,-3 0,-1 0,-2-1,-2-1,-1-1,-2 0,-2-2,-1 0,-2-2,-1 0,-2-2,-1-2,-1 0,-61 43,49-43,-1-2,-1-2,-2-2,0-2,-1-2,-1-2,-1-2,-1-3,0-1,0-3,-1-3,-86 1,116-6,0-2,0-1,1-1,-1 0,1-2,0-1,0 0,1-1,-1-2,2 0,-1-1,1 0,1-2,0 0,0-2,2 1,-1-2,2 0,0-1,1-1,1 0,0-1,1 0,1-1,-15-36,14 28,2-2,1 0,1 0,1 0,2-1,1 0,1 0,2 0,0 0,3-1,0 1,2 0,1 1,2-1,11-33,-10 34,-8 27,-8 18,-7 18,-1 0,-2-1,-1-1,-2-1,-1-1,-1-1,-2 0,0-2,-2-1,-1-2,-1 0,-59 36,70-52,0-1,0 0,-1-1,1-1,-1-1,0 0,-1-1,1-2,0 0,-1-1,1 0,-1-2,1 0,0-2,0 0,0-1,0-1,1 0,-18-10,4 1,1-1,1-2,0-1,2-2,0-1,1 0,1-2,2-2,-36-44,30 33,22 30,1-1,1 1,-1-1,1 0,1-1,-1 1,1-1,1 0,0-1,0 1,-3-16,-54 60,59-34,0 0,-1 0,1-1,-1 1,0-1,1 1,-1-1,1 0,-1 0,1 0,-1-1,0 1,1-1,-1 1,1-1,-1 0,1 0,0 0,-1 0,1 0,0 0,0-1,0 1,-1-1,-2-3,-7-5,-1-2,-17-21,24 26,-56-72,4-2,-71-133,-30-45,156 255,0 1,0 0,1 0,-1 0,1-1,0 1,0-1,0 1,1-1,-1 0,1 0,0 0,0 1,0-6,4 11,-3-2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55.287"/>
    </inkml:context>
    <inkml:brush xml:id="br0">
      <inkml:brushProperty name="width" value="0.05" units="cm"/>
      <inkml:brushProperty name="height" value="0.05" units="cm"/>
      <inkml:brushProperty name="color" value="#AE198D"/>
      <inkml:brushProperty name="ignorePressure" value="1"/>
      <inkml:brushProperty name="inkEffects" value="galaxy"/>
      <inkml:brushProperty name="anchorX" value="1651.04651"/>
      <inkml:brushProperty name="anchorY" value="-2941.85522"/>
      <inkml:brushProperty name="scaleFactor" value="0.5"/>
    </inkml:brush>
  </inkml:definitions>
  <inkml:trace contextRef="#ctx0" brushRef="#br0">6083 703,'0'0,"0"9,0-1,0 3,0 4,0 4,0 3,0 3,0 5,-3 3,1 4,-1 4,1 5,0 4,1 3,1 2,-1 0,1 4,0 2,0 3,1 3,1 0,4 2,0 0,2 1,-1-4,1 1,-1-4,-1 1,-2 0,-2 2,-4-2,0-2,-4-3,0-1,-1-1,0-2,-1 0,1 0,-1-1,1 1,-1 0,2 0,-2 2,-1 1,-5 0,-1-1,-4 3,-3-1,-5-1,-3 0,-3 2,-4 1,-2 0,-2 2,-4 2,-4 1,-5 1,-8 4,-8 3,-9 7,-10 4,-7 5,-6 0,0-3,3-4,9-8,13-12,11-8,13-10,10-8,7-5,9-3,5-3,4 0,3-3,2 1,0-3,0 0,-3-1,-3 1,-3-1,-5 1,-6 2,-6 1,-7 1,-4 1,-3 1,-3 1,-2-3,4 0,2-3,3-2,0-2,1-3,0 0,-3-1,-1 2,-1 3,-3 0,1 2,-2-1,0 2,3-1,3-2,3-2,2-1,-1-1,1-1,-2-3,-2 0,-5-1,-2 1,-4-1,0-1,0-1,0-3,2-1,1-2,0-4,1-1,-2-2,-1-1,-2-1,-2 0,-6-1,-1-1,-2-2,0-1,-2-1,0 0,-3-1,1 0,-1-3,1 0,1-2,2-3,-2-2,1-2,1-3,1-4,1-3,0-6,1-4,1-6,-1-12,4-10,2-11,3-11,3-9,4-8,3-6,7-3,6 0,7-4,6-2,6-4,6-2,5-1,5-2,2-1,2 2,1 4,0-1,0 3,3 2,2 1,0 5,2 5,2 7,1 6,2 3,1 6,0 5,0 3,0 6,1 3,-1 5,1 4,-1 6,1 3,2 2,3 3,0 3,-1 3,-1 3,-1 3,2 1,2 1,-1 3,2 3,-1 0,1 2,-1 1,1 2,-1 2,1 0,1 0,2 1,1 0,2 0,0-1,0 1,0 2,1 3,-1 0,1 0,2-1,0-2,1 2,-2 2,3-1,2 2,3 2,1 1,2 2,1 0,1 1,-1 1,4 0,0-1,-1 3,0 3,0 0,-2 3,0 0,0 3,2 1,4 0,2 1,2 0,2 1,1-1,-2 0,0 0,-3 3,-2 3,-3 0,-1 2,-2 1,0 2,-1 1,0 1,0 1,0 0,1 0,-1 0,-3 0,1 0,-4 0,1 0,-2 0,-1 0,-3 0,-1-1,-4 1,0 0,-4-1,1 1,-3-3,-1 0,-2 0,-1 0,-2 1,1 1,-2 0,1 1,0 0,0 0,0-1,1 1,-1-2,0-1,-3-3,0 0,-2-1,0 0,-3-1,2 1,1-1,1-1,2-2,4-1,3-1,3 0,7-4,6-1,8-2,6 1,6-2,6-2,8-2,5-1,3-1,0-1,-1 0,-2 0,-3 0,-2 0,-3 3,-1 3,-2-1,-2 4,-1-2,-2 1,2 2,0 1,-1 1,-1 1,0 1,-1 0,-3 0,0 0,0 0,0 1,-2-1,0 0,-1 0,0 3,-2 3,1 2,2 3,1 4,4 4,4 6,0 6,4 4,-2 6,0 5,-2 5,-1 2,-5 1,-3 5,-7 2,-3 4,-4-1,-4 1,-3 1,-1 1,-5-2,-3 1,-3-1,-2 2,-5 0,-1 1,-3 3,0 1,-2-1,-2 0,-1 3,-1 1,-4 0,-1 2,-3-1,0-1,-1-3,0-1,-1-3,1-5,-1-2,2-3,-2 0,-2 0,0 0,-2-2,-2-3,1 0,-1-3,-1-3,1-3,-1-3,4-7,3-10,2-8,3-6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11.720"/>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54.09039"/>
      <inkml:brushProperty name="anchorY" value="-6814.25488"/>
      <inkml:brushProperty name="scaleFactor" value="0.5"/>
    </inkml:brush>
  </inkml:definitions>
  <inkml:trace contextRef="#ctx0" brushRef="#br0">650 2681,'0'0,"9"0,0 0,2 0,4-2,2-1,-2 0,-1 1,0-2,-1 0,0-2,1 0,-1-1,1-2,0-4,3-5,3-3,3-3,2-6,2 0,1-3,1-3,-1-3,1-1,-3-3,0-4,0-4,0-4,1-8,0-3,-2-3,0-2,-3 1,1-1,-2-2,-2 0,-2-2,-1 1,-3-2,-2 1,-3-2,1 2,-3-2,1 2,-1-1,-1 1,-2-1,-2 1,-2 4,-2 4,-3 7,1 7,-3 4,-1 5,-2 2,-2 4,0 3,-1 3,-1 3,1 4,-1 3,1 4,0 2,-1 1,1 2,0-1,-3 1,0 0,-3 3,-2 2,-5 3,-5 4,-4 6,-6 5,-8 10,-7 6,-6 7,-4 8,-3 5,1 5,3 5,5 2,9-2,8-3,6-3,8-4,7-5,3-2,7-3,5 0,3 0,3 4,2 4,1 4,-3 3,0 3,-2 3,-4 4,-4 0,-3 3,-4-1,-4 1,-2-2,-1-2,0-4,3-4,3-7,2-6,2-7,1-5,4-4,3-2,3-2,2 2,2-3,1 2,1 0,0 1,-4-2,1 0,-1-2,0-1,-1 2,0-1,1-1,0 0,2-1,0-1,0-2,1-1,0-3,0 1,1-3,-1 1,0-1,0 1,0-1,0 2,0-2,0 1,0-1,0-1,0-2,0-1,0 2,0 0,0-1,0-1,0-1,0 0,3 2,2 0,1 0,-1-1,0-1,-3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4.155"/>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1860 1345,'0'0,"0"0,0 0,0 0,0 0,0 0,0 0,0 0,0 0,-2-2,-1-4,-2-2,-3-3,-5-4,-2-4,-4-6,-4-4,-2-3,-2-3,-1-4,0-1,-1-4,0 0,0-4,0-2,1-4,-1-3,1-3,0-1,-3-1,0-3,-3-1,-3-1,-1 1,-3 3,0 5,-2 7,3 8,0 7,1 4,-2 6,-2 7,-7 9,-6 9,-6 8,-7 12,-3 10,-2 13,0 11,2 8,5 7,6 7,6 5,8 4,7 5,5 4,4 4,5 7,5 7,5 8,8 7,8 8,9 7,7 5,9 1,6-1,7-4,2-8,3-8,1-8,0-9,0-6,0-6,1-7,1-6,0-8,-1-8,-4-5,0-5,-4-5,-2-5,-3-5,-2-6,-1-6,-1-5,0-3,-1-2,1-2,0 1,0-1,0-1,0-2,0-1,0-2,1-2,-1-3,0 0,-2-1,-1 0,-2-2,0 2,-2 0,1 0,-2-1,1-1,0-2,-2-1,-2-1,-1-1,-3 0,-2 0,0 0,0 0,-1-1,-3 1,-2 0,-2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12.75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147.04004"/>
      <inkml:brushProperty name="anchorY" value="-5049.38428"/>
      <inkml:brushProperty name="scaleFactor" value="0.5"/>
    </inkml:brush>
  </inkml:definitions>
  <inkml:trace contextRef="#ctx0" brushRef="#br0">25 654,'0'0,"4"-1,1-2,3-3,5-3,5-4,3-1,2-3,2 2,-2 1,-1 3,-4 1,-4 1,-2 1,-3 0,-2 1,0 0,-2 1,0 2,-2 0,0 1,-1-1,0 1,0-1,-1 1,0-1,-1-1,0-3,-3-3,0-5,-3-6,-3-8,-2-4,-2-3,-1-2,-2 1,-1 2,1 2,0 5,0 3,2 4,0 3,2 4,1 3,1 1,1 3,1 1,1 3,1 2,2 1,-1 2,1 2,0 7,-2 7,2 12,-1 15,1 16,-1 16,2 12,1 6,1 1,2-3,1-3,3-6,0-8,3-9,1-9,1-9,2-8,1-5,2-5,-1-5,2-4,0-3,1-3,1-3,0-2,1-4,0-1,0-4,-1-2,-3-2,0 0,-3-1,-1 0,-3 1,-2 0,-3 2,0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15.22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86.5097"/>
      <inkml:brushProperty name="anchorY" value="-7351.41504"/>
      <inkml:brushProperty name="scaleFactor" value="0.5"/>
    </inkml:brush>
  </inkml:definitions>
  <inkml:trace contextRef="#ctx0" brushRef="#br0">73 1,'0'0,"-9"2,3 3,-2 1,-2-1,-1 2,1-2,2 0,2-2,3-1,1 2,4 2,7 5,6 8,8 7,7 6,8 5,7 1,6-2,6-2,6-5,6-7,3-13,-59-10,2 1,-1-2,17-3,40-16,-9-7,-15 0,-15 5,-12 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0.52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262.35815"/>
      <inkml:brushProperty name="anchorY" value="-8840.68652"/>
      <inkml:brushProperty name="scaleFactor" value="0.5"/>
    </inkml:brush>
  </inkml:definitions>
  <inkml:trace contextRef="#ctx0" brushRef="#br0">1 841,'0'0,"11"-9,6-2,17-11,24-18,28-18,34-20,28-13,24-7,12 2,5 5,-13 11,-20 15,-30 16,-37 16,-32 13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1.072"/>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5155.90576"/>
      <inkml:brushProperty name="anchorY" value="-9270.18652"/>
      <inkml:brushProperty name="scaleFactor" value="0.5"/>
    </inkml:brush>
  </inkml:definitions>
  <inkml:trace contextRef="#ctx0" brushRef="#br0">1 234,'0'0,"6"-8,16-6,30-8,44-8,56-2,31 1,24 4,12 4,8 3,6 6,4 4,2 8,5 7,-16 9,-29 3,-27 15,-136-21,-2 1,44 20,-45-17,-1 2,33 24,-28-16,45 43,12 20,-25-16,-25-19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1.57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9745.82715"/>
      <inkml:brushProperty name="anchorY" value="-10809.16211"/>
      <inkml:brushProperty name="scaleFactor" value="0.5"/>
    </inkml:brush>
  </inkml:definitions>
  <inkml:trace contextRef="#ctx0" brushRef="#br0">1 80,'0'0,"0"-8,0-1,5-4,7-5,5 2,8 5,3 6,3 10,0 10,3 10,0 10,-2 11,0 12,-4 10,-2 6,-2 6,-1 8,-2 7,1 12,3 10,3 4,0-6,-1-15,-7-25,-5-23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2.14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1584.41797"/>
      <inkml:brushProperty name="anchorY" value="-13274.80371"/>
      <inkml:brushProperty name="scaleFactor" value="0.5"/>
    </inkml:brush>
  </inkml:definitions>
  <inkml:trace contextRef="#ctx0" brushRef="#br0">639 0,'0'0,"0"6,8 14,15 27,17 33,13 33,5 27,0 20,-8-3,-13-12,-14-11,-13-5,-12-85,-6 45,-20 59,-23 16,-24 15,-19 9,-17 2,-7-7,-4-11,9-18,13-27,18-27,25-30,20-28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2.661"/>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9676.02539"/>
      <inkml:brushProperty name="anchorY" value="-14986.20313"/>
      <inkml:brushProperty name="scaleFactor" value="0.5"/>
    </inkml:brush>
  </inkml:definitions>
  <inkml:trace contextRef="#ctx0" brushRef="#br0">2872 0,'0'0,"-8"6,-6 5,-9 14,-15 27,-21 45,-20 51,-23 51,-5 16,-6 3,-5-5,-10-5,-11-7,-14 0,-13-4,-16-2,-9-4,-9-9,-3-9,-2-14,15-17,22-22,35-26,39-29,36-25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3.346"/>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5534.39746"/>
      <inkml:brushProperty name="anchorY" value="-17067.65625"/>
      <inkml:brushProperty name="scaleFactor" value="0.5"/>
    </inkml:brush>
  </inkml:definitions>
  <inkml:trace contextRef="#ctx0" brushRef="#br0">3588 0,'0'0,"-12"9,-5 10,-11 12,-27 31,-45 45,-58 54,-55 48,-50 37,-6-1,1-13,11-17,13-18,12-14,12-13,9-9,11-9,12-12,15-13,25-20,21-19,30-21,30-22,26-18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3.862"/>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676.81677"/>
      <inkml:brushProperty name="anchorY" value="-18797.7168"/>
      <inkml:brushProperty name="scaleFactor" value="0.5"/>
    </inkml:brush>
  </inkml:definitions>
  <inkml:trace contextRef="#ctx0" brushRef="#br0">3551 1010,'0'0,"-11"3,-6 2,-14 3,-16 6,-19 3,-25 5,-20 3,-19 5,-15-3,-17-1,-15-6,-13-10,-7-9,-4-11,-2-10,1-9,6-9,6-10,13-10,12-13,12-12,13-10,14-17,11-17,16-6,17 0,21 18,20 26,17 29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4.36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4143.05713"/>
      <inkml:brushProperty name="anchorY" value="-16518.41797"/>
      <inkml:brushProperty name="scaleFactor" value="0.5"/>
    </inkml:brush>
  </inkml:definitions>
  <inkml:trace contextRef="#ctx0" brushRef="#br0">791 3111,'0'0,"-5"0,-1-3,-8-3,-10-8,-20-21,-22-36,-22-45,-6-22,-1-16,7-10,8-10,11-8,13-11,15-9,20-14,29-18,34-27,23-2,14 14,-4 51,-14 53,-17 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5.158"/>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457 1,'0'0,"0"0,0 0,0 0,0 0,0 2,0 3,0 6,-2 5,-4 5,-2 3,-1 0,0-1,0-3,0-4,2-4,-1 0,1 0,-1-1,-1 2,-4-1,-2 2,-3-1,-4 3,-5 3,-3 3,-3 3,-1 1,0 2,2 0,1 3,3-2,7-4,6-6,7-5,4-7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5.01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5829.62793"/>
      <inkml:brushProperty name="anchorY" value="-12138.52539"/>
      <inkml:brushProperty name="scaleFactor" value="0.5"/>
    </inkml:brush>
  </inkml:definitions>
  <inkml:trace contextRef="#ctx0" brushRef="#br0">1 1628,'0'0,"5"-14,12-8,21-22,27-26,28-29,31-28,21-20,15-10,7-2,2 5,-2 12,-5 17,-9 17,-11 18,-18 20,-26 22,-29 18,-25 14,-21 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5.63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594.1167"/>
      <inkml:brushProperty name="anchorY" value="-11780.70703"/>
      <inkml:brushProperty name="scaleFactor" value="0.5"/>
    </inkml:brush>
  </inkml:definitions>
  <inkml:trace contextRef="#ctx0" brushRef="#br0">1 463,'0'0,"14"0,6 0,9-3,20-3,33-11,38-13,30-13,10-3,5-2,0 1,0 0,2 5,4 5,3 3,6 5,6 9,3 9,-1 9,1 9,-2 9,-1 8,-9 7,-18 3,-30-3,-35-6,-34-7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26.18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231.27686"/>
      <inkml:brushProperty name="anchorY" value="-12775.22461"/>
      <inkml:brushProperty name="scaleFactor" value="0.5"/>
    </inkml:brush>
  </inkml:definitions>
  <inkml:trace contextRef="#ctx0" brushRef="#br0">1 596,'0'0,"8"-13,9-7,9-7,12-10,12-7,18-5,20-7,24-2,25-4,21 3,21 4,18 9,14 9,9 15,3 12,-5 16,-11 18,-12 19,-9 16,-19 9,-23 3,-29-7,-34-14,-29-15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6.485"/>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6598.11475"/>
      <inkml:brushProperty name="anchorY" value="-13869.76074"/>
      <inkml:brushProperty name="scaleFactor" value="0.5"/>
    </inkml:brush>
  </inkml:definitions>
  <inkml:trace contextRef="#ctx0" brushRef="#br0">1 1,'0'0,"5"0,-2 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7.40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7878.37256"/>
      <inkml:brushProperty name="anchorY" value="-15139.76074"/>
      <inkml:brushProperty name="scaleFactor" value="0.5"/>
    </inkml:brush>
  </inkml:definitions>
  <inkml:trace contextRef="#ctx0" brushRef="#br0">11 1,'0'0,"-5"0,2 0,1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7.67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6598.11182"/>
      <inkml:brushProperty name="anchorY" value="-13869.76074"/>
      <inkml:brushProperty name="scaleFactor" value="0.5"/>
    </inkml:brush>
  </inkml:definitions>
  <inkml:trace contextRef="#ctx0" brushRef="#br0">1 0,'0'0,"0"5,0-2,0-1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7.95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7868.11182"/>
      <inkml:brushProperty name="anchorY" value="-15150.01563"/>
      <inkml:brushProperty name="scaleFactor" value="0.5"/>
    </inkml:brush>
  </inkml:definitions>
  <inkml:trace contextRef="#ctx0" brushRef="#br0">1 218,'0'0,"2"-8,4-1,3-4,4-5,8-7,8-5,2-2,2 2,-5 6,-8 6,-6 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8.22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9344.25195"/>
      <inkml:brushProperty name="anchorY" value="-16202.38672"/>
      <inkml:brushProperty name="scaleFactor" value="0.5"/>
    </inkml:brush>
  </inkml:definitions>
  <inkml:trace contextRef="#ctx0" brushRef="#br0">0 1,'0'0,"6"0,-4 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8.42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0624.51367"/>
      <inkml:brushProperty name="anchorY" value="-17472.38672"/>
      <inkml:brushProperty name="scaleFactor" value="0.5"/>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8.62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1894.51367"/>
      <inkml:brushProperty name="anchorY" value="-18742.38672"/>
      <inkml:brushProperty name="scaleFactor" value="0.5"/>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6.106"/>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729 1,'0'0,"0"0,0 0,0 0,0 0,0 0,0 0,0 0,0 0,0 0,0 0,0 0,0 0,0 0,0 0,0 0,-2 0,-2 0,-1 2,-3 3,-3 3,-1 3,-4 1,-4 2,-5 2,-7 4,-4 1,-3 1,-5-1,-5 1,-3-1,-3-1,1-5,3-3,2-3,5-3,5-5,7-2,9-2,8 1,7-1,5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8.90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3164.51367"/>
      <inkml:brushProperty name="anchorY" value="-20012.38672"/>
      <inkml:brushProperty name="scaleFactor" value="0.5"/>
    </inkml:brush>
  </inkml:definitions>
  <inkml:trace contextRef="#ctx0" brushRef="#br0">255 0,'0'0,"-9"0,1 0,-9 0,-10 3,-9 2,-9 6,-1 3,8-2,10-2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9.092"/>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1639.97266"/>
      <inkml:brushProperty name="anchorY" value="-18797.14063"/>
      <inkml:brushProperty name="scaleFactor" value="0.5"/>
    </inkml:brush>
  </inkml:definitions>
  <inkml:trace contextRef="#ctx0" brushRef="#br0">0 1,'0'0,"6"5,-1 1,4 1,-1 1,-2-2,-1-1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9.29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2948.71094"/>
      <inkml:brushProperty name="anchorY" value="-20104.16797"/>
      <inkml:brushProperty name="scaleFactor" value="0.5"/>
    </inkml:brush>
  </inkml:definitions>
  <inkml:trace contextRef="#ctx0" brushRef="#br0">1 0,'0'0,"8"9,4 2,2 3,-1-1,-3-3,-2-3</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9.509"/>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4284.05371"/>
      <inkml:brushProperty name="anchorY" value="-21438.0918"/>
      <inkml:brushProperty name="scaleFactor" value="0.5"/>
    </inkml:brush>
  </inkml:definitions>
  <inkml:trace contextRef="#ctx0" brushRef="#br0">1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9.74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5554.05469"/>
      <inkml:brushProperty name="anchorY" value="-22708.0918"/>
      <inkml:brushProperty name="scaleFactor" value="0.5"/>
    </inkml:brush>
  </inkml:definitions>
  <inkml:trace contextRef="#ctx0" brushRef="#br0">25 0,'0'0,"-5"0,-1 0,1 0,0 0,2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39.94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4259.43555"/>
      <inkml:brushProperty name="anchorY" value="-21438.0918"/>
      <inkml:brushProperty name="scaleFactor" value="0.5"/>
    </inkml:brush>
  </inkml:definitions>
  <inkml:trace contextRef="#ctx0" brushRef="#br0">25 1,'0'0,"-6"0,0 0,1 0,1 0,0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0.14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2964.44141"/>
      <inkml:brushProperty name="anchorY" value="-20168.0918"/>
      <inkml:brushProperty name="scaleFactor" value="0.5"/>
    </inkml:brush>
  </inkml:definitions>
  <inkml:trace contextRef="#ctx0" brushRef="#br0">1 96,'0'0,"0"-10,0-5,0-4,0-1,0 2,0 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0.34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4234.44141"/>
      <inkml:brushProperty name="anchorY" value="-21341.92383"/>
      <inkml:brushProperty name="scaleFactor" value="0.5"/>
    </inkml:brush>
  </inkml:definitions>
  <inkml:trace contextRef="#ctx0" brushRef="#br0">543 51,'0'0,"-8"-3,-3-2,-6-7,-13 1,-15 1,-11 3,-9 5,-49 7,9 2,14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0.54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2421.97656"/>
      <inkml:brushProperty name="anchorY" value="-20041.10938"/>
      <inkml:brushProperty name="scaleFactor" value="0.5"/>
    </inkml:brush>
  </inkml:definitions>
  <inkml:trace contextRef="#ctx0" brushRef="#br0">155 1,'0'0,"-11"2,-4 3,-5 6,-4 6,1 3,0 2,6-4,4-5,5-4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0.748"/>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0997.61523"/>
      <inkml:brushProperty name="anchorY" value="-18888.90234"/>
      <inkml:brushProperty name="scaleFactor" value="0.5"/>
    </inkml:brush>
  </inkml:definitions>
  <inkml:trace contextRef="#ctx0" brushRef="#br0">0 0,'0'0,"8"0,1 0,2 0,-1 0,-2 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7.145"/>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95,'0'0,"0"0,0 0,0 0,0 0,0 0,0 0,0 0,0 0,0 0,0 0,0 0,0 0,0 0,0 0,0 0,0 0,0 0,0 3,0 3,3 0,3 2,2-1,4 1,3-1,4 1,7-1,5-2,5-2,4-1,2-3,4-2,3-2,3-3,3-3,1-1,0-4,1-1,3-3,-2 0,-8 2,-13 2,-12 5,-11 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0.98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2319.39648"/>
      <inkml:brushProperty name="anchorY" value="-20158.90234"/>
      <inkml:brushProperty name="scaleFactor" value="0.5"/>
    </inkml:brush>
  </inkml:definitions>
  <inkml:trace contextRef="#ctx0" brushRef="#br0">1 0,'0'0,"28"3,3 2,10 1,56 13,-4-1,-10-1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1.17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3963.20605"/>
      <inkml:brushProperty name="anchorY" value="-21496.66406"/>
      <inkml:brushProperty name="scaleFactor" value="0.5"/>
    </inkml:brush>
  </inkml:definitions>
  <inkml:trace contextRef="#ctx0" brushRef="#br0">0 156,'0'0,"3"-11,3-3,2-7,6-8,1-2,-1 3,-2 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1.401"/>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5304.43457"/>
      <inkml:brushProperty name="anchorY" value="-22611.67578"/>
      <inkml:brushProperty name="scaleFactor" value="0.5"/>
    </inkml:brush>
  </inkml:definitions>
  <inkml:trace contextRef="#ctx0" brushRef="#br0">1 1,'0'0,"14"0,21 0,41 3,31 2,24 1,46 2,-21-1,-28-2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1.581"/>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7398.78516"/>
      <inkml:brushProperty name="anchorY" value="-23916.29883"/>
      <inkml:brushProperty name="scaleFactor" value="0.5"/>
    </inkml:brush>
  </inkml:definitions>
  <inkml:trace contextRef="#ctx0" brushRef="#br0">0 1,'0'0,"0"6,3 5,6 11,5 10,6 7,1 2,-3-8,-4-7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1.750"/>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18767.24219"/>
      <inkml:brushProperty name="anchorY" value="-25396.19531"/>
      <inkml:brushProperty name="scaleFactor" value="0.5"/>
    </inkml:brush>
  </inkml:definitions>
  <inkml:trace contextRef="#ctx0" brushRef="#br0">0 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1.950"/>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0037.24219"/>
      <inkml:brushProperty name="anchorY" value="-26666.19531"/>
      <inkml:brushProperty name="scaleFactor" value="0.5"/>
    </inkml:brush>
  </inkml:definitions>
  <inkml:trace contextRef="#ctx0" brushRef="#br0">0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2.166"/>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1307.24219"/>
      <inkml:brushProperty name="anchorY" value="-27936.19531"/>
      <inkml:brushProperty name="scaleFactor" value="0.5"/>
    </inkml:brush>
  </inkml:definitions>
  <inkml:trace contextRef="#ctx0" brushRef="#br0">1 0,'0'0,"29"0,5 0,13 3,56 2,-5 1,-11-1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2.36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2975.41602"/>
      <inkml:brushProperty name="anchorY" value="-29224.48633"/>
      <inkml:brushProperty name="scaleFactor" value="0.5"/>
    </inkml:brush>
  </inkml:definitions>
  <inkml:trace contextRef="#ctx0" brushRef="#br0">1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2.58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4245.41602"/>
      <inkml:brushProperty name="anchorY" value="-30494.48633"/>
      <inkml:brushProperty name="scaleFactor" value="0.5"/>
    </inkml:brush>
  </inkml:definitions>
  <inkml:trace contextRef="#ctx0" brushRef="#br0">0 1,'0'0,"3"7,3 2,2 1,0 0,-1-2,-2-3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2.820"/>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5552.12891"/>
      <inkml:brushProperty name="anchorY" value="-31814.39844"/>
      <inkml:brushProperty name="scaleFactor" value="0.5"/>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8.447"/>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892 0,'0'0,"0"0,0 0,0 0,0 0,0 0,0 0,0 0,0 0,0 0,0 0,0 0,0 0,0 0,0 0,-2 0,-1 0,-3 2,1 4,-2 0,0 1,-1 3,1 1,-1 1,2 2,-2 0,-1 0,-2 0,-1 0,-3 0,-5 0,-3 2,-2 4,-2-1,-1 3,-1-2,0 2,0-1,0-2,3-1,3-2,1 1,1 0,0 0,1-1,2-1,1 0,1-1,1 0,1 2,0 0,0 1,0-1,0-1,0 0,0-1,0 0,0 0,0-1,2 1,1 0,-1-3,1 0,-2-3,0 1,0 0,-1 1,0-1,-1 0,1-1,0 0,2-1,4 0,0 0,1-3,3-1,1-1,2-1,0-1,1 0,0 0,1-1,-1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2.984"/>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6822.12891"/>
      <inkml:brushProperty name="anchorY" value="-33084.39844"/>
      <inkml:brushProperty name="scaleFactor" value="0.5"/>
    </inkml:brush>
  </inkml:definitions>
  <inkml:trace contextRef="#ctx0" brushRef="#br0">1 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3.185"/>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8092.12891"/>
      <inkml:brushProperty name="anchorY" value="-34354.39844"/>
      <inkml:brushProperty name="scaleFactor" value="0.5"/>
    </inkml:brush>
  </inkml:definitions>
  <inkml:trace contextRef="#ctx0" brushRef="#br0">1 1,'0'0,"12"19,-3-4,-1-2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3.401"/>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29391.08203"/>
      <inkml:brushProperty name="anchorY" value="-35671.625"/>
      <inkml:brushProperty name="scaleFactor" value="0.5"/>
    </inkml:brush>
  </inkml:definitions>
  <inkml:trace contextRef="#ctx0" brushRef="#br0">1 0,'0'0,"8"9,1-1,2 3,-1-1,-2-2,-2-2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3.61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0712.86133"/>
      <inkml:brushProperty name="anchorY" value="-36993.46094"/>
      <inkml:brushProperty name="scaleFactor" value="0.5"/>
    </inkml:brush>
  </inkml:definitions>
  <inkml:trace contextRef="#ctx0" brushRef="#br0">0 0,'0'0,"11"0,3 0,6 0,3 0,-2 0,-4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3.787"/>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2088.57813"/>
      <inkml:brushProperty name="anchorY" value="-38263.46094"/>
      <inkml:brushProperty name="scaleFactor" value="0.5"/>
    </inkml:brush>
  </inkml:definitions>
  <inkml:trace contextRef="#ctx0" brushRef="#br0">0 0,'0'0,"6"0,-4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4.00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3366.61719"/>
      <inkml:brushProperty name="anchorY" value="-39533.46094"/>
      <inkml:brushProperty name="scaleFactor" value="0.5"/>
    </inkml:brush>
  </inkml:definitions>
  <inkml:trace contextRef="#ctx0" brushRef="#br0">0 1,'0'0,"28"19,4 4,9 7,6 3,-7-5,-9-6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4.203"/>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4855.39844"/>
      <inkml:brushProperty name="anchorY" value="-40958.34766"/>
      <inkml:brushProperty name="scaleFactor" value="0.5"/>
    </inkml:brush>
  </inkml:definitions>
  <inkml:trace contextRef="#ctx0" brushRef="#br0">378 0,'0'0,"-11"14,-12 16,-22 31,-16 22,-13 21,6-4,12-17,16-22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4.435"/>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3207.33984"/>
      <inkml:brushProperty name="anchorY" value="-40224"/>
      <inkml:brushProperty name="scaleFactor" value="0.5"/>
    </inkml:brush>
  </inkml:definitions>
  <inkml:trace contextRef="#ctx0" brushRef="#br0">1 0,'0'0,"28"11,3 3,8 2,-4-1,-7-3,-7-3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4.620"/>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4659.44922"/>
      <inkml:brushProperty name="anchorY" value="-41570.50391"/>
      <inkml:brushProperty name="scaleFactor" value="0.5"/>
    </inkml:brush>
  </inkml:definitions>
  <inkml:trace contextRef="#ctx0" brushRef="#br0">0 1,'0'0,"6"5,5 4,11 7,12 8,8 4,3 2,-8-4,-9-6</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4.826"/>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6154.67969"/>
      <inkml:brushProperty name="anchorY" value="-42998.30078"/>
      <inkml:brushProperty name="scaleFactor" value="0.5"/>
    </inkml:brush>
  </inkml:definitions>
  <inkml:trace contextRef="#ctx0" brushRef="#br0">58 28,'0'0,"-8"-6,0 1,-3 0,1 1,1 0,4 2,1 1,2 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19.427"/>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966 1,'0'0,"0"0,0 0,0 0,0 0,0 0,0 0,0 0,0 0,0 0,0 0,0 0,0 0,0 0,0 0,0 0,0 0,0 0,0 0,0 0,0 0,0 0,-3 0,0 0,-2 2,-3 3,-2 4,-3 2,0 1,-1 2,-3 0,-1 0,-2 1,-3-1,-2 0,-1 0,-4 3,-1 2,-3 1,-1 1,-1 0,1 1,-1-2,0 2,0-2,1 2,-1-2,1 1,-1 2,1 1,1-1,3 0,-2 2,1 0,0 1,2 1,3 0,3-2,7-2,5-6,6-6,3-4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9:45.005"/>
    </inkml:context>
    <inkml:brush xml:id="br0">
      <inkml:brushProperty name="width" value="0.05" units="cm"/>
      <inkml:brushProperty name="height" value="0.05" units="cm"/>
      <inkml:brushProperty name="color" value="#DA0C07"/>
      <inkml:brushProperty name="ignorePressure" value="1"/>
      <inkml:brushProperty name="inkEffects" value="lava"/>
      <inkml:brushProperty name="anchorX" value="-34826.30078"/>
      <inkml:brushProperty name="anchorY" value="-41700.98438"/>
      <inkml:brushProperty name="scaleFactor" value="0.5"/>
    </inkml:brush>
  </inkml:definitions>
  <inkml:trace contextRef="#ctx0" brushRef="#br0">1286 46,'0'0,"-34"-12,-20 1,-33-2,-33 4,-29 10,-15 25,121-12,-82 31,80-24,-68 41,76-39,-61 53,67-51,-41 46,1 8,29-21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20.345"/>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0 729,'0'0,"0"0,0 0,0 0,0 0,0-3,5-2,11-6,15-7,9-4,6-2,1-2,1-1,-1-1,-2-1,0 3,-3 4,-5 2,-3 3,-3 2,-1-1,0-1,3-1,3-1,3-1,1-2,4-2,2-2,0-1,-1 0,-2 1,-3 4,-2 2,-3 3,-5 2,-3 1,-4 1,0-1,0-1,1-1,-1-1,-5 3,-5 4,-5 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3T15:58:21.248"/>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2663,'0'0,"0"0,0 0,0 0,0 0,0 0,0-3,2-2,4-2,2 0,6-5,2-5,1-4,0-3,2-4,2-6,1-3,0-2,0-4,0-2,0-2,-1-3,3-5,0-6,3-8,0-8,3-7,4-8,6-8,5-4,3-2,0 1,-1 4,-1 5,-3 6,-5 5,-3 7,-4 3,-4 4,-2 3,-3-3,-3 1,-4-1,-3 1,-3 2,-1 4,1 4,1 1,-1 5,-2 7,-3 8,-1 12,-2 10,-1 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592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1" name="Google Shape;1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4" name="Google Shape;12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1" name="Google Shape;10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289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41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40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89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151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4/11/2022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479336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614066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5056537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998901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373949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34828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4/11/2022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4709869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674425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4701055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1 Cover made with image">
  <p:cSld name="001 Cover made with image">
    <p:spTree>
      <p:nvGrpSpPr>
        <p:cNvPr id="1" name="Shape 970"/>
        <p:cNvGrpSpPr/>
        <p:nvPr/>
      </p:nvGrpSpPr>
      <p:grpSpPr>
        <a:xfrm>
          <a:off x="0" y="0"/>
          <a:ext cx="0" cy="0"/>
          <a:chOff x="0" y="0"/>
          <a:chExt cx="0" cy="0"/>
        </a:xfrm>
      </p:grpSpPr>
      <p:sp>
        <p:nvSpPr>
          <p:cNvPr id="978" name="Google Shape;978;p5"/>
          <p:cNvSpPr txBox="1">
            <a:spLocks noGrp="1"/>
          </p:cNvSpPr>
          <p:nvPr>
            <p:ph type="title"/>
          </p:nvPr>
        </p:nvSpPr>
        <p:spPr>
          <a:xfrm>
            <a:off x="3162300" y="1645027"/>
            <a:ext cx="6810900" cy="34527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1"/>
              </a:buClr>
              <a:buSzPts val="7000"/>
              <a:buNone/>
              <a:defRPr sz="7000">
                <a:solidFill>
                  <a:schemeClr val="accent1"/>
                </a:solidFill>
              </a:defRPr>
            </a:lvl1pPr>
            <a:lvl2pPr lvl="1" algn="ctr">
              <a:lnSpc>
                <a:spcPct val="100000"/>
              </a:lnSpc>
              <a:spcBef>
                <a:spcPts val="0"/>
              </a:spcBef>
              <a:spcAft>
                <a:spcPts val="0"/>
              </a:spcAft>
              <a:buClr>
                <a:schemeClr val="accent1"/>
              </a:buClr>
              <a:buSzPts val="7000"/>
              <a:buNone/>
              <a:defRPr sz="7000">
                <a:solidFill>
                  <a:schemeClr val="accent1"/>
                </a:solidFill>
              </a:defRPr>
            </a:lvl2pPr>
            <a:lvl3pPr lvl="2" algn="ctr">
              <a:lnSpc>
                <a:spcPct val="100000"/>
              </a:lnSpc>
              <a:spcBef>
                <a:spcPts val="0"/>
              </a:spcBef>
              <a:spcAft>
                <a:spcPts val="0"/>
              </a:spcAft>
              <a:buClr>
                <a:schemeClr val="accent1"/>
              </a:buClr>
              <a:buSzPts val="7000"/>
              <a:buNone/>
              <a:defRPr sz="7000">
                <a:solidFill>
                  <a:schemeClr val="accent1"/>
                </a:solidFill>
              </a:defRPr>
            </a:lvl3pPr>
            <a:lvl4pPr lvl="3" algn="ctr">
              <a:lnSpc>
                <a:spcPct val="100000"/>
              </a:lnSpc>
              <a:spcBef>
                <a:spcPts val="0"/>
              </a:spcBef>
              <a:spcAft>
                <a:spcPts val="0"/>
              </a:spcAft>
              <a:buClr>
                <a:schemeClr val="accent1"/>
              </a:buClr>
              <a:buSzPts val="7000"/>
              <a:buNone/>
              <a:defRPr sz="7000">
                <a:solidFill>
                  <a:schemeClr val="accent1"/>
                </a:solidFill>
              </a:defRPr>
            </a:lvl4pPr>
            <a:lvl5pPr lvl="4" algn="ctr">
              <a:lnSpc>
                <a:spcPct val="100000"/>
              </a:lnSpc>
              <a:spcBef>
                <a:spcPts val="0"/>
              </a:spcBef>
              <a:spcAft>
                <a:spcPts val="0"/>
              </a:spcAft>
              <a:buClr>
                <a:schemeClr val="accent1"/>
              </a:buClr>
              <a:buSzPts val="7000"/>
              <a:buNone/>
              <a:defRPr sz="7000">
                <a:solidFill>
                  <a:schemeClr val="accent1"/>
                </a:solidFill>
              </a:defRPr>
            </a:lvl5pPr>
            <a:lvl6pPr lvl="5" algn="ctr">
              <a:lnSpc>
                <a:spcPct val="100000"/>
              </a:lnSpc>
              <a:spcBef>
                <a:spcPts val="0"/>
              </a:spcBef>
              <a:spcAft>
                <a:spcPts val="0"/>
              </a:spcAft>
              <a:buClr>
                <a:schemeClr val="accent1"/>
              </a:buClr>
              <a:buSzPts val="7000"/>
              <a:buNone/>
              <a:defRPr sz="7000">
                <a:solidFill>
                  <a:schemeClr val="accent1"/>
                </a:solidFill>
              </a:defRPr>
            </a:lvl6pPr>
            <a:lvl7pPr lvl="6" algn="ctr">
              <a:lnSpc>
                <a:spcPct val="100000"/>
              </a:lnSpc>
              <a:spcBef>
                <a:spcPts val="0"/>
              </a:spcBef>
              <a:spcAft>
                <a:spcPts val="0"/>
              </a:spcAft>
              <a:buClr>
                <a:schemeClr val="accent1"/>
              </a:buClr>
              <a:buSzPts val="7000"/>
              <a:buNone/>
              <a:defRPr sz="7000">
                <a:solidFill>
                  <a:schemeClr val="accent1"/>
                </a:solidFill>
              </a:defRPr>
            </a:lvl7pPr>
            <a:lvl8pPr lvl="7" algn="ctr">
              <a:lnSpc>
                <a:spcPct val="100000"/>
              </a:lnSpc>
              <a:spcBef>
                <a:spcPts val="0"/>
              </a:spcBef>
              <a:spcAft>
                <a:spcPts val="0"/>
              </a:spcAft>
              <a:buClr>
                <a:schemeClr val="accent1"/>
              </a:buClr>
              <a:buSzPts val="7000"/>
              <a:buNone/>
              <a:defRPr sz="7000">
                <a:solidFill>
                  <a:schemeClr val="accent1"/>
                </a:solidFill>
              </a:defRPr>
            </a:lvl8pPr>
            <a:lvl9pPr lvl="8" algn="ctr">
              <a:lnSpc>
                <a:spcPct val="100000"/>
              </a:lnSpc>
              <a:spcBef>
                <a:spcPts val="0"/>
              </a:spcBef>
              <a:spcAft>
                <a:spcPts val="0"/>
              </a:spcAft>
              <a:buClr>
                <a:schemeClr val="accent1"/>
              </a:buClr>
              <a:buSzPts val="7000"/>
              <a:buNone/>
              <a:defRPr sz="7000">
                <a:solidFill>
                  <a:schemeClr val="accent1"/>
                </a:solidFill>
              </a:defRPr>
            </a:lvl9pPr>
          </a:lstStyle>
          <a:p>
            <a:endParaRPr/>
          </a:p>
        </p:txBody>
      </p:sp>
    </p:spTree>
    <p:extLst>
      <p:ext uri="{BB962C8B-B14F-4D97-AF65-F5344CB8AC3E}">
        <p14:creationId xmlns:p14="http://schemas.microsoft.com/office/powerpoint/2010/main" val="4080418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2 Simple Layout">
  <p:cSld name="002 Simple Layout">
    <p:spTree>
      <p:nvGrpSpPr>
        <p:cNvPr id="1" name="Shape 313"/>
        <p:cNvGrpSpPr/>
        <p:nvPr/>
      </p:nvGrpSpPr>
      <p:grpSpPr>
        <a:xfrm>
          <a:off x="0" y="0"/>
          <a:ext cx="0" cy="0"/>
          <a:chOff x="0" y="0"/>
          <a:chExt cx="0" cy="0"/>
        </a:xfrm>
      </p:grpSpPr>
      <p:sp>
        <p:nvSpPr>
          <p:cNvPr id="673" name="Google Shape;673;p3"/>
          <p:cNvSpPr txBox="1">
            <a:spLocks noGrp="1"/>
          </p:cNvSpPr>
          <p:nvPr>
            <p:ph type="title"/>
          </p:nvPr>
        </p:nvSpPr>
        <p:spPr>
          <a:xfrm>
            <a:off x="1553135" y="1050567"/>
            <a:ext cx="9755842"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74" name="Google Shape;674;p3"/>
          <p:cNvSpPr txBox="1">
            <a:spLocks noGrp="1"/>
          </p:cNvSpPr>
          <p:nvPr>
            <p:ph type="body" idx="1"/>
          </p:nvPr>
        </p:nvSpPr>
        <p:spPr>
          <a:xfrm>
            <a:off x="1566584" y="1990162"/>
            <a:ext cx="9730033" cy="3798285"/>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363476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320617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4/11/2022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3939011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4/11/2022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38682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4/11/2022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11494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4/11/2022</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988402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4/11/2022</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8614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4/11/2022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3941876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4/11/2022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374135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4/11/2022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888150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hyperlink" Target="https://earthscience.stackexchange.com/questions/2330/what-kind-of-coal-did-i-find" TargetMode="External"/><Relationship Id="rId13" Type="http://schemas.openxmlformats.org/officeDocument/2006/relationships/image" Target="../media/image86.jpg"/><Relationship Id="rId3" Type="http://schemas.openxmlformats.org/officeDocument/2006/relationships/image" Target="../media/image80.jpg"/><Relationship Id="rId7" Type="http://schemas.openxmlformats.org/officeDocument/2006/relationships/image" Target="../media/image83.jpg"/><Relationship Id="rId12" Type="http://schemas.openxmlformats.org/officeDocument/2006/relationships/hyperlink" Target="http://www.isaaa.org/kc/cropbiotechupdate/article/default.asp?ID=18081" TargetMode="External"/><Relationship Id="rId2" Type="http://schemas.openxmlformats.org/officeDocument/2006/relationships/notesSlide" Target="../notesSlides/notesSlide11.xml"/><Relationship Id="rId16" Type="http://schemas.openxmlformats.org/officeDocument/2006/relationships/image" Target="../media/image88.jpg"/><Relationship Id="rId1" Type="http://schemas.openxmlformats.org/officeDocument/2006/relationships/slideLayout" Target="../slideLayouts/slideLayout19.xml"/><Relationship Id="rId6" Type="http://schemas.openxmlformats.org/officeDocument/2006/relationships/image" Target="../media/image82.jpg"/><Relationship Id="rId11" Type="http://schemas.openxmlformats.org/officeDocument/2006/relationships/image" Target="../media/image85.jpg"/><Relationship Id="rId5" Type="http://schemas.openxmlformats.org/officeDocument/2006/relationships/image" Target="../media/image81.jpg"/><Relationship Id="rId15" Type="http://schemas.openxmlformats.org/officeDocument/2006/relationships/image" Target="../media/image87.jpg"/><Relationship Id="rId10" Type="http://schemas.openxmlformats.org/officeDocument/2006/relationships/hyperlink" Target="http://food-4tots.com/2012/07/25/homemade-peanut-butter/" TargetMode="External"/><Relationship Id="rId4" Type="http://schemas.openxmlformats.org/officeDocument/2006/relationships/hyperlink" Target="https://owsblog.blogspot.com/2016/11/overpricing-oranges.html" TargetMode="External"/><Relationship Id="rId9" Type="http://schemas.openxmlformats.org/officeDocument/2006/relationships/image" Target="../media/image84.jpg"/><Relationship Id="rId14" Type="http://schemas.openxmlformats.org/officeDocument/2006/relationships/hyperlink" Target="https://www.flickr.com/photos/7377473@N02/3917749683"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17" Type="http://schemas.openxmlformats.org/officeDocument/2006/relationships/image" Target="../media/image61.png"/><Relationship Id="rId21" Type="http://schemas.openxmlformats.org/officeDocument/2006/relationships/customXml" Target="../ink/ink10.xml"/><Relationship Id="rId42" Type="http://schemas.openxmlformats.org/officeDocument/2006/relationships/image" Target="../media/image24.png"/><Relationship Id="rId63" Type="http://schemas.openxmlformats.org/officeDocument/2006/relationships/customXml" Target="../ink/ink31.xml"/><Relationship Id="rId84" Type="http://schemas.openxmlformats.org/officeDocument/2006/relationships/image" Target="../media/image45.png"/><Relationship Id="rId138" Type="http://schemas.openxmlformats.org/officeDocument/2006/relationships/customXml" Target="../ink/ink69.xml"/><Relationship Id="rId107" Type="http://schemas.openxmlformats.org/officeDocument/2006/relationships/customXml" Target="../ink/ink53.xml"/><Relationship Id="rId11" Type="http://schemas.openxmlformats.org/officeDocument/2006/relationships/customXml" Target="../ink/ink5.xml"/><Relationship Id="rId32" Type="http://schemas.openxmlformats.org/officeDocument/2006/relationships/image" Target="../media/image19.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32.png"/><Relationship Id="rId74" Type="http://schemas.openxmlformats.org/officeDocument/2006/relationships/image" Target="../media/image40.png"/><Relationship Id="rId79" Type="http://schemas.openxmlformats.org/officeDocument/2006/relationships/customXml" Target="../ink/ink39.xml"/><Relationship Id="rId102" Type="http://schemas.openxmlformats.org/officeDocument/2006/relationships/image" Target="../media/image54.png"/><Relationship Id="rId123" Type="http://schemas.openxmlformats.org/officeDocument/2006/relationships/image" Target="../media/image64.png"/><Relationship Id="rId128" Type="http://schemas.openxmlformats.org/officeDocument/2006/relationships/customXml" Target="../ink/ink64.xml"/><Relationship Id="rId5" Type="http://schemas.openxmlformats.org/officeDocument/2006/relationships/customXml" Target="../ink/ink2.xml"/><Relationship Id="rId90" Type="http://schemas.openxmlformats.org/officeDocument/2006/relationships/image" Target="../media/image48.png"/><Relationship Id="rId95" Type="http://schemas.openxmlformats.org/officeDocument/2006/relationships/customXml" Target="../ink/ink47.xml"/><Relationship Id="rId22" Type="http://schemas.openxmlformats.org/officeDocument/2006/relationships/image" Target="../media/image14.png"/><Relationship Id="rId27" Type="http://schemas.openxmlformats.org/officeDocument/2006/relationships/customXml" Target="../ink/ink13.xml"/><Relationship Id="rId43" Type="http://schemas.openxmlformats.org/officeDocument/2006/relationships/customXml" Target="../ink/ink21.xml"/><Relationship Id="rId48" Type="http://schemas.openxmlformats.org/officeDocument/2006/relationships/image" Target="../media/image27.png"/><Relationship Id="rId64" Type="http://schemas.openxmlformats.org/officeDocument/2006/relationships/image" Target="../media/image35.png"/><Relationship Id="rId69" Type="http://schemas.openxmlformats.org/officeDocument/2006/relationships/customXml" Target="../ink/ink34.xml"/><Relationship Id="rId113" Type="http://schemas.openxmlformats.org/officeDocument/2006/relationships/image" Target="../media/image59.png"/><Relationship Id="rId118" Type="http://schemas.openxmlformats.org/officeDocument/2006/relationships/customXml" Target="../ink/ink59.xml"/><Relationship Id="rId134" Type="http://schemas.openxmlformats.org/officeDocument/2006/relationships/customXml" Target="../ink/ink67.xml"/><Relationship Id="rId139" Type="http://schemas.openxmlformats.org/officeDocument/2006/relationships/image" Target="../media/image72.png"/><Relationship Id="rId80" Type="http://schemas.openxmlformats.org/officeDocument/2006/relationships/image" Target="../media/image43.png"/><Relationship Id="rId85" Type="http://schemas.openxmlformats.org/officeDocument/2006/relationships/customXml" Target="../ink/ink42.xml"/><Relationship Id="rId12" Type="http://schemas.openxmlformats.org/officeDocument/2006/relationships/image" Target="../media/image9.png"/><Relationship Id="rId17" Type="http://schemas.openxmlformats.org/officeDocument/2006/relationships/customXml" Target="../ink/ink8.xml"/><Relationship Id="rId33" Type="http://schemas.openxmlformats.org/officeDocument/2006/relationships/customXml" Target="../ink/ink16.xml"/><Relationship Id="rId38" Type="http://schemas.openxmlformats.org/officeDocument/2006/relationships/image" Target="../media/image22.png"/><Relationship Id="rId59" Type="http://schemas.openxmlformats.org/officeDocument/2006/relationships/customXml" Target="../ink/ink29.xml"/><Relationship Id="rId103" Type="http://schemas.openxmlformats.org/officeDocument/2006/relationships/customXml" Target="../ink/ink51.xml"/><Relationship Id="rId108" Type="http://schemas.openxmlformats.org/officeDocument/2006/relationships/image" Target="../media/image57.png"/><Relationship Id="rId124" Type="http://schemas.openxmlformats.org/officeDocument/2006/relationships/customXml" Target="../ink/ink62.xml"/><Relationship Id="rId129" Type="http://schemas.openxmlformats.org/officeDocument/2006/relationships/image" Target="../media/image67.png"/><Relationship Id="rId54" Type="http://schemas.openxmlformats.org/officeDocument/2006/relationships/image" Target="../media/image30.png"/><Relationship Id="rId70" Type="http://schemas.openxmlformats.org/officeDocument/2006/relationships/image" Target="../media/image38.png"/><Relationship Id="rId75" Type="http://schemas.openxmlformats.org/officeDocument/2006/relationships/customXml" Target="../ink/ink37.xml"/><Relationship Id="rId91" Type="http://schemas.openxmlformats.org/officeDocument/2006/relationships/customXml" Target="../ink/ink45.xml"/><Relationship Id="rId96" Type="http://schemas.openxmlformats.org/officeDocument/2006/relationships/image" Target="../media/image51.png"/><Relationship Id="rId140" Type="http://schemas.openxmlformats.org/officeDocument/2006/relationships/customXml" Target="../ink/ink70.xml"/><Relationship Id="rId1" Type="http://schemas.openxmlformats.org/officeDocument/2006/relationships/slideLayout" Target="../slideLayouts/slideLayout19.xml"/><Relationship Id="rId6" Type="http://schemas.openxmlformats.org/officeDocument/2006/relationships/image" Target="../media/image6.png"/><Relationship Id="rId23" Type="http://schemas.openxmlformats.org/officeDocument/2006/relationships/customXml" Target="../ink/ink11.xml"/><Relationship Id="rId28" Type="http://schemas.openxmlformats.org/officeDocument/2006/relationships/image" Target="../media/image17.png"/><Relationship Id="rId49" Type="http://schemas.openxmlformats.org/officeDocument/2006/relationships/customXml" Target="../ink/ink24.xml"/><Relationship Id="rId114" Type="http://schemas.openxmlformats.org/officeDocument/2006/relationships/customXml" Target="../ink/ink57.xml"/><Relationship Id="rId119" Type="http://schemas.openxmlformats.org/officeDocument/2006/relationships/image" Target="../media/image62.png"/><Relationship Id="rId44" Type="http://schemas.openxmlformats.org/officeDocument/2006/relationships/image" Target="../media/image25.png"/><Relationship Id="rId60" Type="http://schemas.openxmlformats.org/officeDocument/2006/relationships/image" Target="../media/image33.png"/><Relationship Id="rId65" Type="http://schemas.openxmlformats.org/officeDocument/2006/relationships/customXml" Target="../ink/ink32.xml"/><Relationship Id="rId81" Type="http://schemas.openxmlformats.org/officeDocument/2006/relationships/customXml" Target="../ink/ink40.xml"/><Relationship Id="rId86" Type="http://schemas.openxmlformats.org/officeDocument/2006/relationships/image" Target="../media/image46.png"/><Relationship Id="rId130" Type="http://schemas.openxmlformats.org/officeDocument/2006/relationships/customXml" Target="../ink/ink65.xml"/><Relationship Id="rId135" Type="http://schemas.openxmlformats.org/officeDocument/2006/relationships/image" Target="../media/image70.png"/><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customXml" Target="../ink/ink19.xml"/><Relationship Id="rId109" Type="http://schemas.openxmlformats.org/officeDocument/2006/relationships/customXml" Target="../ink/ink54.xml"/><Relationship Id="rId34" Type="http://schemas.openxmlformats.org/officeDocument/2006/relationships/image" Target="../media/image20.png"/><Relationship Id="rId50" Type="http://schemas.openxmlformats.org/officeDocument/2006/relationships/image" Target="../media/image28.png"/><Relationship Id="rId55" Type="http://schemas.openxmlformats.org/officeDocument/2006/relationships/customXml" Target="../ink/ink27.xml"/><Relationship Id="rId76" Type="http://schemas.openxmlformats.org/officeDocument/2006/relationships/image" Target="../media/image41.png"/><Relationship Id="rId97" Type="http://schemas.openxmlformats.org/officeDocument/2006/relationships/customXml" Target="../ink/ink48.xml"/><Relationship Id="rId104" Type="http://schemas.openxmlformats.org/officeDocument/2006/relationships/image" Target="../media/image55.png"/><Relationship Id="rId120" Type="http://schemas.openxmlformats.org/officeDocument/2006/relationships/customXml" Target="../ink/ink60.xml"/><Relationship Id="rId125" Type="http://schemas.openxmlformats.org/officeDocument/2006/relationships/image" Target="../media/image65.png"/><Relationship Id="rId141" Type="http://schemas.openxmlformats.org/officeDocument/2006/relationships/image" Target="../media/image73.png"/><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image" Target="../media/image49.png"/><Relationship Id="rId2" Type="http://schemas.openxmlformats.org/officeDocument/2006/relationships/notesSlide" Target="../notesSlides/notesSlide4.xml"/><Relationship Id="rId29" Type="http://schemas.openxmlformats.org/officeDocument/2006/relationships/customXml" Target="../ink/ink14.xml"/><Relationship Id="rId24" Type="http://schemas.openxmlformats.org/officeDocument/2006/relationships/image" Target="../media/image15.png"/><Relationship Id="rId40" Type="http://schemas.openxmlformats.org/officeDocument/2006/relationships/image" Target="../media/image23.png"/><Relationship Id="rId45" Type="http://schemas.openxmlformats.org/officeDocument/2006/relationships/customXml" Target="../ink/ink22.xml"/><Relationship Id="rId66" Type="http://schemas.openxmlformats.org/officeDocument/2006/relationships/image" Target="../media/image36.png"/><Relationship Id="rId87" Type="http://schemas.openxmlformats.org/officeDocument/2006/relationships/customXml" Target="../ink/ink43.xml"/><Relationship Id="rId110" Type="http://schemas.openxmlformats.org/officeDocument/2006/relationships/image" Target="../media/image58.png"/><Relationship Id="rId115" Type="http://schemas.openxmlformats.org/officeDocument/2006/relationships/image" Target="../media/image60.png"/><Relationship Id="rId131" Type="http://schemas.openxmlformats.org/officeDocument/2006/relationships/image" Target="../media/image68.png"/><Relationship Id="rId136" Type="http://schemas.openxmlformats.org/officeDocument/2006/relationships/customXml" Target="../ink/ink68.xml"/><Relationship Id="rId61" Type="http://schemas.openxmlformats.org/officeDocument/2006/relationships/customXml" Target="../ink/ink30.xml"/><Relationship Id="rId82" Type="http://schemas.openxmlformats.org/officeDocument/2006/relationships/image" Target="../media/image44.png"/><Relationship Id="rId19" Type="http://schemas.openxmlformats.org/officeDocument/2006/relationships/customXml" Target="../ink/ink9.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customXml" Target="../ink/ink17.xml"/><Relationship Id="rId56" Type="http://schemas.openxmlformats.org/officeDocument/2006/relationships/image" Target="../media/image31.png"/><Relationship Id="rId77" Type="http://schemas.openxmlformats.org/officeDocument/2006/relationships/customXml" Target="../ink/ink38.xml"/><Relationship Id="rId100" Type="http://schemas.openxmlformats.org/officeDocument/2006/relationships/image" Target="../media/image53.png"/><Relationship Id="rId105" Type="http://schemas.openxmlformats.org/officeDocument/2006/relationships/customXml" Target="../ink/ink52.xml"/><Relationship Id="rId126" Type="http://schemas.openxmlformats.org/officeDocument/2006/relationships/customXml" Target="../ink/ink63.xml"/><Relationship Id="rId8" Type="http://schemas.openxmlformats.org/officeDocument/2006/relationships/image" Target="../media/image7.png"/><Relationship Id="rId51" Type="http://schemas.openxmlformats.org/officeDocument/2006/relationships/customXml" Target="../ink/ink25.xml"/><Relationship Id="rId72" Type="http://schemas.openxmlformats.org/officeDocument/2006/relationships/image" Target="../media/image39.png"/><Relationship Id="rId93" Type="http://schemas.openxmlformats.org/officeDocument/2006/relationships/customXml" Target="../ink/ink46.xml"/><Relationship Id="rId98" Type="http://schemas.openxmlformats.org/officeDocument/2006/relationships/image" Target="../media/image52.png"/><Relationship Id="rId121" Type="http://schemas.openxmlformats.org/officeDocument/2006/relationships/image" Target="../media/image63.png"/><Relationship Id="rId142" Type="http://schemas.openxmlformats.org/officeDocument/2006/relationships/image" Target="../media/image4.png"/><Relationship Id="rId3" Type="http://schemas.openxmlformats.org/officeDocument/2006/relationships/customXml" Target="../ink/ink1.xml"/><Relationship Id="rId25" Type="http://schemas.openxmlformats.org/officeDocument/2006/relationships/customXml" Target="../ink/ink12.xml"/><Relationship Id="rId46" Type="http://schemas.openxmlformats.org/officeDocument/2006/relationships/image" Target="../media/image26.png"/><Relationship Id="rId67" Type="http://schemas.openxmlformats.org/officeDocument/2006/relationships/customXml" Target="../ink/ink33.xml"/><Relationship Id="rId116" Type="http://schemas.openxmlformats.org/officeDocument/2006/relationships/customXml" Target="../ink/ink58.xml"/><Relationship Id="rId137" Type="http://schemas.openxmlformats.org/officeDocument/2006/relationships/image" Target="../media/image71.png"/><Relationship Id="rId20" Type="http://schemas.openxmlformats.org/officeDocument/2006/relationships/image" Target="../media/image13.png"/><Relationship Id="rId41" Type="http://schemas.openxmlformats.org/officeDocument/2006/relationships/customXml" Target="../ink/ink20.xml"/><Relationship Id="rId62" Type="http://schemas.openxmlformats.org/officeDocument/2006/relationships/image" Target="../media/image34.png"/><Relationship Id="rId83" Type="http://schemas.openxmlformats.org/officeDocument/2006/relationships/customXml" Target="../ink/ink41.xml"/><Relationship Id="rId88" Type="http://schemas.openxmlformats.org/officeDocument/2006/relationships/image" Target="../media/image47.png"/><Relationship Id="rId111" Type="http://schemas.openxmlformats.org/officeDocument/2006/relationships/customXml" Target="../ink/ink55.xml"/><Relationship Id="rId132" Type="http://schemas.openxmlformats.org/officeDocument/2006/relationships/customXml" Target="../ink/ink66.xml"/><Relationship Id="rId15" Type="http://schemas.openxmlformats.org/officeDocument/2006/relationships/customXml" Target="../ink/ink7.xml"/><Relationship Id="rId36" Type="http://schemas.openxmlformats.org/officeDocument/2006/relationships/image" Target="../media/image21.png"/><Relationship Id="rId57" Type="http://schemas.openxmlformats.org/officeDocument/2006/relationships/customXml" Target="../ink/ink28.xml"/><Relationship Id="rId106" Type="http://schemas.openxmlformats.org/officeDocument/2006/relationships/image" Target="../media/image56.png"/><Relationship Id="rId127" Type="http://schemas.openxmlformats.org/officeDocument/2006/relationships/image" Target="../media/image66.png"/><Relationship Id="rId10" Type="http://schemas.openxmlformats.org/officeDocument/2006/relationships/image" Target="../media/image8.png"/><Relationship Id="rId31" Type="http://schemas.openxmlformats.org/officeDocument/2006/relationships/customXml" Target="../ink/ink15.xml"/><Relationship Id="rId52" Type="http://schemas.openxmlformats.org/officeDocument/2006/relationships/image" Target="../media/image29.png"/><Relationship Id="rId73" Type="http://schemas.openxmlformats.org/officeDocument/2006/relationships/customXml" Target="../ink/ink36.xml"/><Relationship Id="rId78" Type="http://schemas.openxmlformats.org/officeDocument/2006/relationships/image" Target="../media/image42.png"/><Relationship Id="rId94" Type="http://schemas.openxmlformats.org/officeDocument/2006/relationships/image" Target="../media/image50.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customXml" Target="../ink/ink61.xml"/><Relationship Id="rId4" Type="http://schemas.openxmlformats.org/officeDocument/2006/relationships/image" Target="../media/image5.png"/><Relationship Id="rId9" Type="http://schemas.openxmlformats.org/officeDocument/2006/relationships/customXml" Target="../ink/ink4.xml"/><Relationship Id="rId26" Type="http://schemas.openxmlformats.org/officeDocument/2006/relationships/image" Target="../media/image16.png"/><Relationship Id="rId47" Type="http://schemas.openxmlformats.org/officeDocument/2006/relationships/customXml" Target="../ink/ink23.xml"/><Relationship Id="rId68" Type="http://schemas.openxmlformats.org/officeDocument/2006/relationships/image" Target="../media/image37.png"/><Relationship Id="rId89" Type="http://schemas.openxmlformats.org/officeDocument/2006/relationships/customXml" Target="../ink/ink44.xml"/><Relationship Id="rId112" Type="http://schemas.openxmlformats.org/officeDocument/2006/relationships/customXml" Target="../ink/ink56.xml"/><Relationship Id="rId133" Type="http://schemas.openxmlformats.org/officeDocument/2006/relationships/image" Target="../media/image69.png"/><Relationship Id="rId16"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26"/>
          <p:cNvSpPr txBox="1">
            <a:spLocks noGrp="1"/>
          </p:cNvSpPr>
          <p:nvPr>
            <p:ph type="title"/>
          </p:nvPr>
        </p:nvSpPr>
        <p:spPr>
          <a:xfrm>
            <a:off x="3339906" y="2014448"/>
            <a:ext cx="6810900" cy="21930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7000"/>
              <a:buNone/>
            </a:pPr>
            <a:r>
              <a:rPr lang="en" dirty="0">
                <a:solidFill>
                  <a:schemeClr val="accent1"/>
                </a:solidFill>
              </a:rPr>
              <a:t>My </a:t>
            </a:r>
            <a:r>
              <a:rPr lang="en-US" dirty="0">
                <a:solidFill>
                  <a:schemeClr val="accent1"/>
                </a:solidFill>
              </a:rPr>
              <a:t>Trip to the Southeast</a:t>
            </a:r>
            <a:endParaRPr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311886" y="675803"/>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Alabama Montgomery</a:t>
            </a:r>
            <a:endParaRPr dirty="0">
              <a:solidFill>
                <a:schemeClr val="lt2"/>
              </a:solidFill>
            </a:endParaRPr>
          </a:p>
        </p:txBody>
      </p:sp>
      <p:grpSp>
        <p:nvGrpSpPr>
          <p:cNvPr id="1083" name="Google Shape;1083;p11"/>
          <p:cNvGrpSpPr/>
          <p:nvPr/>
        </p:nvGrpSpPr>
        <p:grpSpPr>
          <a:xfrm>
            <a:off x="10713934" y="1676082"/>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0ECBF09D-BE8A-4A73-8293-BE6C2D25A7F5}"/>
              </a:ext>
            </a:extLst>
          </p:cNvPr>
          <p:cNvSpPr txBox="1"/>
          <p:nvPr/>
        </p:nvSpPr>
        <p:spPr>
          <a:xfrm>
            <a:off x="7541802" y="2618915"/>
            <a:ext cx="4080300" cy="2031325"/>
          </a:xfrm>
          <a:prstGeom prst="rect">
            <a:avLst/>
          </a:prstGeom>
          <a:noFill/>
        </p:spPr>
        <p:txBody>
          <a:bodyPr wrap="square" rtlCol="0">
            <a:spAutoFit/>
          </a:bodyPr>
          <a:lstStyle/>
          <a:p>
            <a:r>
              <a:rPr lang="en-US" dirty="0"/>
              <a:t>They  are   unfair they style are mean to them  and they make them feel unhappy. Names of 40 Amirian killed in CRM. And now some people are  </a:t>
            </a:r>
            <a:r>
              <a:rPr lang="en-US" dirty="0" err="1"/>
              <a:t>beter</a:t>
            </a:r>
            <a:r>
              <a:rPr lang="en-US" dirty="0"/>
              <a:t> but some are treated unfair.</a:t>
            </a:r>
          </a:p>
          <a:p>
            <a:endParaRPr lang="en-US" sz="1800" kern="1200" dirty="0">
              <a:solidFill>
                <a:schemeClr val="tx1"/>
              </a:solidFill>
              <a:latin typeface="+mn-lt"/>
              <a:ea typeface="+mn-ea"/>
              <a:cs typeface="+mn-cs"/>
            </a:endParaRPr>
          </a:p>
        </p:txBody>
      </p:sp>
      <p:pic>
        <p:nvPicPr>
          <p:cNvPr id="1026" name="Picture 2">
            <a:extLst>
              <a:ext uri="{FF2B5EF4-FFF2-40B4-BE49-F238E27FC236}">
                <a16:creationId xmlns:a16="http://schemas.microsoft.com/office/drawing/2014/main" id="{A044D22E-91C4-480D-A8B7-D66C7DB47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62" y="1183789"/>
            <a:ext cx="5864766" cy="4490422"/>
          </a:xfrm>
          <a:prstGeom prst="rect">
            <a:avLst/>
          </a:prstGeom>
          <a:noFill/>
          <a:extLst>
            <a:ext uri="{909E8E84-426E-40DD-AFC4-6F175D3DCCD1}">
              <a14:hiddenFill xmlns:a14="http://schemas.microsoft.com/office/drawing/2010/main">
                <a:solidFill>
                  <a:srgbClr val="FFFFFF"/>
                </a:solidFill>
              </a14:hiddenFill>
            </a:ext>
          </a:extLst>
        </p:spPr>
      </p:pic>
      <p:sp>
        <p:nvSpPr>
          <p:cNvPr id="1082" name="Google Shape;1082;p11"/>
          <p:cNvSpPr/>
          <p:nvPr/>
        </p:nvSpPr>
        <p:spPr>
          <a:xfrm rot="-2299012">
            <a:off x="5667338" y="4973022"/>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1"/>
          <p:cNvSpPr/>
          <p:nvPr/>
        </p:nvSpPr>
        <p:spPr>
          <a:xfrm rot="-2299012">
            <a:off x="655755" y="1256640"/>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7" name="Google Shape;1087;p11"/>
          <p:cNvGrpSpPr/>
          <p:nvPr/>
        </p:nvGrpSpPr>
        <p:grpSpPr>
          <a:xfrm>
            <a:off x="1097262" y="4937497"/>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lumMod val="50000"/>
              </a:schemeClr>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3248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20"/>
          <p:cNvPicPr preferRelativeResize="0"/>
          <p:nvPr/>
        </p:nvPicPr>
        <p:blipFill>
          <a:blip r:embed="rId3">
            <a:extLst>
              <a:ext uri="{837473B0-CC2E-450A-ABE3-18F120FF3D39}">
                <a1611:picAttrSrcUrl xmlns:a1611="http://schemas.microsoft.com/office/drawing/2016/11/main" r:id="rId4"/>
              </a:ext>
            </a:extLst>
          </a:blip>
          <a:srcRect l="18386" r="18386"/>
          <a:stretch/>
        </p:blipFill>
        <p:spPr>
          <a:xfrm>
            <a:off x="1365395" y="896202"/>
            <a:ext cx="1898838" cy="2034900"/>
          </a:xfrm>
          <a:prstGeom prst="ellipse">
            <a:avLst/>
          </a:prstGeom>
          <a:noFill/>
          <a:ln>
            <a:noFill/>
          </a:ln>
          <a:effectLst>
            <a:outerShdw blurRad="57150" dist="19050" dir="5400000" algn="bl" rotWithShape="0">
              <a:srgbClr val="000000">
                <a:alpha val="49803"/>
              </a:srgbClr>
            </a:outerShdw>
          </a:effectLst>
        </p:spPr>
      </p:pic>
      <p:pic>
        <p:nvPicPr>
          <p:cNvPr id="1184" name="Google Shape;1184;p20" descr="Close-up of willow tree branches"/>
          <p:cNvPicPr preferRelativeResize="0"/>
          <p:nvPr/>
        </p:nvPicPr>
        <p:blipFill>
          <a:blip r:embed="rId5"/>
          <a:srcRect l="16139" r="16139"/>
          <a:stretch/>
        </p:blipFill>
        <p:spPr>
          <a:xfrm>
            <a:off x="3409748" y="875560"/>
            <a:ext cx="2058600" cy="2034900"/>
          </a:xfrm>
          <a:prstGeom prst="ellipse">
            <a:avLst/>
          </a:prstGeom>
          <a:noFill/>
          <a:ln>
            <a:noFill/>
          </a:ln>
          <a:effectLst>
            <a:outerShdw blurRad="57150" dist="19050" dir="5400000" algn="bl" rotWithShape="0">
              <a:srgbClr val="000000">
                <a:alpha val="49803"/>
              </a:srgbClr>
            </a:outerShdw>
          </a:effectLst>
        </p:spPr>
      </p:pic>
      <p:pic>
        <p:nvPicPr>
          <p:cNvPr id="1186" name="Google Shape;1186;p20" descr="Closeup of a diamond ring"/>
          <p:cNvPicPr preferRelativeResize="0"/>
          <p:nvPr/>
        </p:nvPicPr>
        <p:blipFill>
          <a:blip r:embed="rId6"/>
          <a:srcRect l="14769" r="14769"/>
          <a:stretch/>
        </p:blipFill>
        <p:spPr>
          <a:xfrm>
            <a:off x="7721590" y="933564"/>
            <a:ext cx="2058600" cy="2034900"/>
          </a:xfrm>
          <a:prstGeom prst="ellipse">
            <a:avLst/>
          </a:prstGeom>
          <a:noFill/>
          <a:ln>
            <a:noFill/>
          </a:ln>
          <a:effectLst>
            <a:outerShdw blurRad="57150" dist="19050" dir="5400000" algn="bl" rotWithShape="0">
              <a:srgbClr val="000000">
                <a:alpha val="49803"/>
              </a:srgbClr>
            </a:outerShdw>
          </a:effectLst>
        </p:spPr>
      </p:pic>
      <p:pic>
        <p:nvPicPr>
          <p:cNvPr id="1187" name="Google Shape;1187;p20"/>
          <p:cNvPicPr preferRelativeResize="0"/>
          <p:nvPr/>
        </p:nvPicPr>
        <p:blipFill>
          <a:blip r:embed="rId7">
            <a:extLst>
              <a:ext uri="{837473B0-CC2E-450A-ABE3-18F120FF3D39}">
                <a1611:picAttrSrcUrl xmlns:a1611="http://schemas.microsoft.com/office/drawing/2016/11/main" r:id="rId8"/>
              </a:ext>
            </a:extLst>
          </a:blip>
          <a:srcRect l="12354" r="12354"/>
          <a:stretch/>
        </p:blipFill>
        <p:spPr>
          <a:xfrm>
            <a:off x="9829317" y="931635"/>
            <a:ext cx="2058600" cy="2034900"/>
          </a:xfrm>
          <a:prstGeom prst="ellipse">
            <a:avLst/>
          </a:prstGeom>
          <a:noFill/>
          <a:ln>
            <a:noFill/>
          </a:ln>
          <a:effectLst>
            <a:outerShdw blurRad="57150" dist="19050" dir="5400000" algn="bl" rotWithShape="0">
              <a:srgbClr val="000000">
                <a:alpha val="49803"/>
              </a:srgbClr>
            </a:outerShdw>
          </a:effectLst>
        </p:spPr>
      </p:pic>
      <p:pic>
        <p:nvPicPr>
          <p:cNvPr id="1188" name="Google Shape;1188;p20"/>
          <p:cNvPicPr preferRelativeResize="0"/>
          <p:nvPr/>
        </p:nvPicPr>
        <p:blipFill>
          <a:blip r:embed="rId9">
            <a:extLst>
              <a:ext uri="{837473B0-CC2E-450A-ABE3-18F120FF3D39}">
                <a1611:picAttrSrcUrl xmlns:a1611="http://schemas.microsoft.com/office/drawing/2016/11/main" r:id="rId10"/>
              </a:ext>
            </a:extLst>
          </a:blip>
          <a:srcRect t="12915" b="12915"/>
          <a:stretch/>
        </p:blipFill>
        <p:spPr>
          <a:xfrm>
            <a:off x="1576463" y="3632641"/>
            <a:ext cx="2058600" cy="2034900"/>
          </a:xfrm>
          <a:prstGeom prst="ellipse">
            <a:avLst/>
          </a:prstGeom>
          <a:noFill/>
          <a:ln>
            <a:noFill/>
          </a:ln>
          <a:effectLst>
            <a:outerShdw blurRad="57150" dist="19050" dir="5400000" algn="bl" rotWithShape="0">
              <a:srgbClr val="000000">
                <a:alpha val="49803"/>
              </a:srgbClr>
            </a:outerShdw>
          </a:effectLst>
        </p:spPr>
      </p:pic>
      <p:pic>
        <p:nvPicPr>
          <p:cNvPr id="1189" name="Google Shape;1189;p20"/>
          <p:cNvPicPr preferRelativeResize="0"/>
          <p:nvPr/>
        </p:nvPicPr>
        <p:blipFill>
          <a:blip r:embed="rId11">
            <a:extLst>
              <a:ext uri="{837473B0-CC2E-450A-ABE3-18F120FF3D39}">
                <a1611:picAttrSrcUrl xmlns:a1611="http://schemas.microsoft.com/office/drawing/2016/11/main" r:id="rId12"/>
              </a:ext>
            </a:extLst>
          </a:blip>
          <a:srcRect l="14171" r="14171"/>
          <a:stretch/>
        </p:blipFill>
        <p:spPr>
          <a:xfrm>
            <a:off x="4439048" y="3585455"/>
            <a:ext cx="2058600" cy="2034900"/>
          </a:xfrm>
          <a:prstGeom prst="ellipse">
            <a:avLst/>
          </a:prstGeom>
          <a:noFill/>
          <a:ln>
            <a:noFill/>
          </a:ln>
          <a:effectLst>
            <a:outerShdw blurRad="57150" dist="19050" dir="5400000" algn="bl" rotWithShape="0">
              <a:srgbClr val="000000">
                <a:alpha val="49803"/>
              </a:srgbClr>
            </a:outerShdw>
          </a:effectLst>
        </p:spPr>
      </p:pic>
      <p:pic>
        <p:nvPicPr>
          <p:cNvPr id="1190" name="Google Shape;1190;p20"/>
          <p:cNvPicPr preferRelativeResize="0"/>
          <p:nvPr/>
        </p:nvPicPr>
        <p:blipFill>
          <a:blip r:embed="rId13">
            <a:extLst>
              <a:ext uri="{837473B0-CC2E-450A-ABE3-18F120FF3D39}">
                <a1611:picAttrSrcUrl xmlns:a1611="http://schemas.microsoft.com/office/drawing/2016/11/main" r:id="rId14"/>
              </a:ext>
            </a:extLst>
          </a:blip>
          <a:srcRect l="5889" r="5889"/>
          <a:stretch/>
        </p:blipFill>
        <p:spPr>
          <a:xfrm>
            <a:off x="6866877" y="3577105"/>
            <a:ext cx="2058600" cy="2034900"/>
          </a:xfrm>
          <a:prstGeom prst="ellipse">
            <a:avLst/>
          </a:prstGeom>
          <a:noFill/>
          <a:ln>
            <a:noFill/>
          </a:ln>
          <a:effectLst>
            <a:outerShdw blurRad="57150" dist="19050" dir="5400000" algn="bl" rotWithShape="0">
              <a:srgbClr val="000000">
                <a:alpha val="49803"/>
              </a:srgbClr>
            </a:outerShdw>
          </a:effectLst>
        </p:spPr>
      </p:pic>
      <p:sp>
        <p:nvSpPr>
          <p:cNvPr id="1191" name="Google Shape;1191;p20"/>
          <p:cNvSpPr txBox="1">
            <a:spLocks noGrp="1"/>
          </p:cNvSpPr>
          <p:nvPr>
            <p:ph type="body" idx="1"/>
          </p:nvPr>
        </p:nvSpPr>
        <p:spPr>
          <a:xfrm>
            <a:off x="1315463" y="2913454"/>
            <a:ext cx="2319600" cy="571500"/>
          </a:xfrm>
          <a:prstGeom prst="rect">
            <a:avLst/>
          </a:prstGeom>
          <a:noFill/>
          <a:ln>
            <a:noFill/>
          </a:ln>
        </p:spPr>
        <p:txBody>
          <a:bodyPr spcFirstLastPara="1" wrap="square" lIns="121900" tIns="121900" rIns="121900" bIns="121900" anchor="t" anchorCtr="0">
            <a:noAutofit/>
          </a:bodyPr>
          <a:lstStyle/>
          <a:p>
            <a:pPr marL="107950" lvl="0" indent="0" algn="ctr" rtl="0">
              <a:lnSpc>
                <a:spcPct val="115000"/>
              </a:lnSpc>
              <a:spcBef>
                <a:spcPts val="0"/>
              </a:spcBef>
              <a:spcAft>
                <a:spcPts val="0"/>
              </a:spcAft>
              <a:buSzPts val="1900"/>
              <a:buNone/>
            </a:pPr>
            <a:r>
              <a:rPr lang="en" sz="1600" dirty="0"/>
              <a:t>ORENGES &amp;CITUS FRUITE</a:t>
            </a:r>
            <a:endParaRPr dirty="0"/>
          </a:p>
        </p:txBody>
      </p:sp>
      <p:sp>
        <p:nvSpPr>
          <p:cNvPr id="1192" name="Google Shape;1192;p20"/>
          <p:cNvSpPr txBox="1"/>
          <p:nvPr/>
        </p:nvSpPr>
        <p:spPr>
          <a:xfrm>
            <a:off x="3491702" y="294061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sym typeface="Poppins"/>
              </a:rPr>
              <a:t>COTTON PLANT</a:t>
            </a:r>
            <a:endParaRPr sz="1600" b="0" i="0" u="none" strike="noStrike" cap="none" dirty="0">
              <a:solidFill>
                <a:schemeClr val="dk1"/>
              </a:solidFill>
              <a:latin typeface="Poppins"/>
              <a:ea typeface="Poppins"/>
              <a:cs typeface="Poppins"/>
              <a:sym typeface="Poppins"/>
            </a:endParaRPr>
          </a:p>
        </p:txBody>
      </p:sp>
      <p:sp>
        <p:nvSpPr>
          <p:cNvPr id="1194" name="Google Shape;1194;p20"/>
          <p:cNvSpPr txBox="1"/>
          <p:nvPr/>
        </p:nvSpPr>
        <p:spPr>
          <a:xfrm>
            <a:off x="7529102" y="3061141"/>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US" sz="1600" dirty="0">
                <a:solidFill>
                  <a:schemeClr val="dk1"/>
                </a:solidFill>
                <a:latin typeface="Poppins"/>
                <a:ea typeface="Poppins"/>
                <a:cs typeface="Poppins"/>
                <a:sym typeface="Poppins"/>
              </a:rPr>
              <a:t>D</a:t>
            </a:r>
            <a:r>
              <a:rPr lang="en" sz="1600" dirty="0">
                <a:solidFill>
                  <a:schemeClr val="dk1"/>
                </a:solidFill>
                <a:latin typeface="Poppins"/>
                <a:ea typeface="Poppins"/>
                <a:cs typeface="Poppins"/>
                <a:sym typeface="Poppins"/>
              </a:rPr>
              <a:t>aiond</a:t>
            </a:r>
          </a:p>
          <a:p>
            <a:pPr marL="107950" marR="0" lvl="0" indent="0" algn="ctr" rtl="0">
              <a:lnSpc>
                <a:spcPct val="115000"/>
              </a:lnSpc>
              <a:spcBef>
                <a:spcPts val="0"/>
              </a:spcBef>
              <a:spcAft>
                <a:spcPts val="0"/>
              </a:spcAft>
              <a:buClr>
                <a:schemeClr val="dk1"/>
              </a:buClr>
              <a:buSzPts val="1900"/>
              <a:buFont typeface="Poppins"/>
              <a:buNone/>
            </a:pPr>
            <a:endParaRPr sz="1600" b="0" i="0" u="none" strike="noStrike" cap="none" dirty="0">
              <a:solidFill>
                <a:schemeClr val="dk1"/>
              </a:solidFill>
              <a:latin typeface="Poppins"/>
              <a:ea typeface="Poppins"/>
              <a:cs typeface="Poppins"/>
              <a:sym typeface="Poppins"/>
            </a:endParaRPr>
          </a:p>
        </p:txBody>
      </p:sp>
      <p:sp>
        <p:nvSpPr>
          <p:cNvPr id="1195" name="Google Shape;1195;p20"/>
          <p:cNvSpPr txBox="1"/>
          <p:nvPr/>
        </p:nvSpPr>
        <p:spPr>
          <a:xfrm>
            <a:off x="9455463" y="2913454"/>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sym typeface="Poppins"/>
              </a:rPr>
              <a:t>coal</a:t>
            </a:r>
            <a:endParaRPr sz="1600" b="0" i="0" u="none" strike="noStrike" cap="none" dirty="0">
              <a:solidFill>
                <a:schemeClr val="dk1"/>
              </a:solidFill>
              <a:latin typeface="Poppins"/>
              <a:ea typeface="Poppins"/>
              <a:cs typeface="Poppins"/>
              <a:sym typeface="Poppins"/>
            </a:endParaRPr>
          </a:p>
        </p:txBody>
      </p:sp>
      <p:sp>
        <p:nvSpPr>
          <p:cNvPr id="1196" name="Google Shape;1196;p20"/>
          <p:cNvSpPr txBox="1"/>
          <p:nvPr/>
        </p:nvSpPr>
        <p:spPr>
          <a:xfrm>
            <a:off x="1315463" y="5693696"/>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sym typeface="Poppins"/>
              </a:rPr>
              <a:t>peanuts</a:t>
            </a:r>
            <a:endParaRPr sz="1600" b="0" i="0" u="none" strike="noStrike" cap="none" dirty="0">
              <a:solidFill>
                <a:schemeClr val="dk1"/>
              </a:solidFill>
              <a:latin typeface="Poppins"/>
              <a:ea typeface="Poppins"/>
              <a:cs typeface="Poppins"/>
              <a:sym typeface="Poppins"/>
            </a:endParaRPr>
          </a:p>
        </p:txBody>
      </p:sp>
      <p:sp>
        <p:nvSpPr>
          <p:cNvPr id="1197" name="Google Shape;1197;p20"/>
          <p:cNvSpPr txBox="1"/>
          <p:nvPr/>
        </p:nvSpPr>
        <p:spPr>
          <a:xfrm>
            <a:off x="4547277" y="569369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US" sz="1600" dirty="0">
                <a:solidFill>
                  <a:schemeClr val="dk1"/>
                </a:solidFill>
                <a:latin typeface="Poppins"/>
                <a:ea typeface="Poppins"/>
                <a:cs typeface="Poppins"/>
                <a:sym typeface="Poppins"/>
              </a:rPr>
              <a:t>tobacco</a:t>
            </a:r>
            <a:endParaRPr sz="1600" b="0" i="0" u="none" strike="noStrike" cap="none" dirty="0">
              <a:solidFill>
                <a:schemeClr val="dk1"/>
              </a:solidFill>
              <a:latin typeface="Poppins"/>
              <a:ea typeface="Poppins"/>
              <a:cs typeface="Poppins"/>
              <a:sym typeface="Poppins"/>
            </a:endParaRPr>
          </a:p>
        </p:txBody>
      </p:sp>
      <p:sp>
        <p:nvSpPr>
          <p:cNvPr id="1198" name="Google Shape;1198;p20"/>
          <p:cNvSpPr txBox="1"/>
          <p:nvPr/>
        </p:nvSpPr>
        <p:spPr>
          <a:xfrm>
            <a:off x="6561790" y="5613633"/>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sym typeface="Poppins"/>
              </a:rPr>
              <a:t>corn</a:t>
            </a:r>
            <a:endParaRPr sz="1600" b="0" i="0" u="none" strike="noStrike" cap="none" dirty="0">
              <a:solidFill>
                <a:schemeClr val="dk1"/>
              </a:solidFill>
              <a:latin typeface="Poppins"/>
              <a:ea typeface="Poppins"/>
              <a:cs typeface="Poppins"/>
              <a:sym typeface="Poppins"/>
            </a:endParaRPr>
          </a:p>
        </p:txBody>
      </p:sp>
      <p:sp>
        <p:nvSpPr>
          <p:cNvPr id="2" name="TextBox 1">
            <a:extLst>
              <a:ext uri="{FF2B5EF4-FFF2-40B4-BE49-F238E27FC236}">
                <a16:creationId xmlns:a16="http://schemas.microsoft.com/office/drawing/2014/main" id="{CB7B5D5A-298E-41BA-935E-D35A471759FE}"/>
              </a:ext>
            </a:extLst>
          </p:cNvPr>
          <p:cNvSpPr txBox="1"/>
          <p:nvPr/>
        </p:nvSpPr>
        <p:spPr>
          <a:xfrm>
            <a:off x="2947386" y="559293"/>
            <a:ext cx="7838983" cy="400110"/>
          </a:xfrm>
          <a:prstGeom prst="rect">
            <a:avLst/>
          </a:prstGeom>
          <a:noFill/>
        </p:spPr>
        <p:txBody>
          <a:bodyPr wrap="square" rtlCol="0">
            <a:spAutoFit/>
          </a:bodyPr>
          <a:lstStyle/>
          <a:p>
            <a:pPr algn="ctr"/>
            <a:r>
              <a:rPr lang="en-US" sz="2000" dirty="0"/>
              <a:t>Natural Resources of the Southeast Region</a:t>
            </a:r>
          </a:p>
        </p:txBody>
      </p:sp>
      <p:sp>
        <p:nvSpPr>
          <p:cNvPr id="5" name="TextBox 4">
            <a:extLst>
              <a:ext uri="{FF2B5EF4-FFF2-40B4-BE49-F238E27FC236}">
                <a16:creationId xmlns:a16="http://schemas.microsoft.com/office/drawing/2014/main" id="{5BCEE471-9B64-43A9-A382-26C7BA361D6B}"/>
              </a:ext>
            </a:extLst>
          </p:cNvPr>
          <p:cNvSpPr txBox="1"/>
          <p:nvPr/>
        </p:nvSpPr>
        <p:spPr>
          <a:xfrm>
            <a:off x="6311731" y="2981541"/>
            <a:ext cx="2319599" cy="307777"/>
          </a:xfrm>
          <a:prstGeom prst="rect">
            <a:avLst/>
          </a:prstGeom>
          <a:noFill/>
        </p:spPr>
        <p:txBody>
          <a:bodyPr wrap="square" rtlCol="0">
            <a:spAutoFit/>
          </a:bodyPr>
          <a:lstStyle/>
          <a:p>
            <a:r>
              <a:rPr lang="en-US" dirty="0"/>
              <a:t>Oil</a:t>
            </a:r>
            <a:endParaRPr lang="en-US" sz="1400" b="0" i="0" u="none" strike="noStrike" cap="none" dirty="0">
              <a:solidFill>
                <a:srgbClr val="000000"/>
              </a:solidFill>
              <a:latin typeface="Arial"/>
              <a:ea typeface="Arial"/>
              <a:cs typeface="Arial"/>
              <a:sym typeface="Arial"/>
            </a:endParaRPr>
          </a:p>
        </p:txBody>
      </p:sp>
      <p:pic>
        <p:nvPicPr>
          <p:cNvPr id="22" name="Google Shape;1186;p20" descr="Oil refinery against blue sky">
            <a:extLst>
              <a:ext uri="{FF2B5EF4-FFF2-40B4-BE49-F238E27FC236}">
                <a16:creationId xmlns:a16="http://schemas.microsoft.com/office/drawing/2014/main" id="{4B5676C0-C0E6-42A9-B694-0A0A4279F7F5}"/>
              </a:ext>
            </a:extLst>
          </p:cNvPr>
          <p:cNvPicPr preferRelativeResize="0"/>
          <p:nvPr/>
        </p:nvPicPr>
        <p:blipFill>
          <a:blip r:embed="rId15"/>
          <a:srcRect l="21547" r="21547"/>
          <a:stretch/>
        </p:blipFill>
        <p:spPr>
          <a:xfrm>
            <a:off x="5613863" y="950023"/>
            <a:ext cx="2058600" cy="2034900"/>
          </a:xfrm>
          <a:prstGeom prst="ellipse">
            <a:avLst/>
          </a:prstGeom>
          <a:noFill/>
          <a:ln>
            <a:noFill/>
          </a:ln>
          <a:effectLst>
            <a:outerShdw blurRad="57150" dist="19050" dir="5400000" algn="bl" rotWithShape="0">
              <a:srgbClr val="000000">
                <a:alpha val="49803"/>
              </a:srgbClr>
            </a:outerShdw>
          </a:effectLst>
        </p:spPr>
      </p:pic>
      <p:pic>
        <p:nvPicPr>
          <p:cNvPr id="28" name="Google Shape;1394;p37" descr="aerial view of cake in tin">
            <a:extLst>
              <a:ext uri="{FF2B5EF4-FFF2-40B4-BE49-F238E27FC236}">
                <a16:creationId xmlns:a16="http://schemas.microsoft.com/office/drawing/2014/main" id="{35BF67F6-05CE-4DA4-8300-8AC66B342B63}"/>
              </a:ext>
            </a:extLst>
          </p:cNvPr>
          <p:cNvPicPr preferRelativeResize="0"/>
          <p:nvPr/>
        </p:nvPicPr>
        <p:blipFill>
          <a:blip r:embed="rId16"/>
          <a:srcRect l="16497" r="16497"/>
          <a:stretch/>
        </p:blipFill>
        <p:spPr>
          <a:xfrm>
            <a:off x="9113548" y="3611862"/>
            <a:ext cx="2058600" cy="2034900"/>
          </a:xfrm>
          <a:prstGeom prst="ellipse">
            <a:avLst/>
          </a:prstGeom>
          <a:noFill/>
          <a:ln>
            <a:noFill/>
          </a:ln>
          <a:effectLst>
            <a:outerShdw blurRad="57150" dist="19050" dir="5400000" algn="bl" rotWithShape="0">
              <a:srgbClr val="000000">
                <a:alpha val="49803"/>
              </a:srgbClr>
            </a:outerShdw>
          </a:effectLst>
        </p:spPr>
      </p:pic>
      <p:sp>
        <p:nvSpPr>
          <p:cNvPr id="10" name="TextBox 9">
            <a:extLst>
              <a:ext uri="{FF2B5EF4-FFF2-40B4-BE49-F238E27FC236}">
                <a16:creationId xmlns:a16="http://schemas.microsoft.com/office/drawing/2014/main" id="{58B891E7-C00C-4C9C-BF0E-D277C6D06F08}"/>
              </a:ext>
            </a:extLst>
          </p:cNvPr>
          <p:cNvSpPr txBox="1"/>
          <p:nvPr/>
        </p:nvSpPr>
        <p:spPr>
          <a:xfrm>
            <a:off x="9848702" y="5745494"/>
            <a:ext cx="2775088" cy="307777"/>
          </a:xfrm>
          <a:prstGeom prst="rect">
            <a:avLst/>
          </a:prstGeom>
          <a:noFill/>
        </p:spPr>
        <p:txBody>
          <a:bodyPr wrap="square" rtlCol="0">
            <a:spAutoFit/>
          </a:bodyPr>
          <a:lstStyle/>
          <a:p>
            <a:r>
              <a:rPr lang="en-US" dirty="0"/>
              <a:t>sugar</a:t>
            </a:r>
            <a:endParaRPr lang="en-US"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3" name="Title 2">
            <a:extLst>
              <a:ext uri="{FF2B5EF4-FFF2-40B4-BE49-F238E27FC236}">
                <a16:creationId xmlns:a16="http://schemas.microsoft.com/office/drawing/2014/main" id="{FD592230-EA00-45B0-8C9E-3FAE2D30627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D4254F8-CFEA-403F-AB58-24CEE2746904}"/>
              </a:ext>
            </a:extLst>
          </p:cNvPr>
          <p:cNvSpPr>
            <a:spLocks noGrp="1"/>
          </p:cNvSpPr>
          <p:nvPr>
            <p:ph type="body" idx="1"/>
          </p:nvPr>
        </p:nvSpPr>
        <p:spPr>
          <a:xfrm>
            <a:off x="2461967" y="2806088"/>
            <a:ext cx="9730033" cy="3798285"/>
          </a:xfrm>
        </p:spPr>
        <p:txBody>
          <a:bodyPr/>
          <a:lstStyle/>
          <a:p>
            <a:r>
              <a:rPr lang="en-US" sz="6600" dirty="0"/>
              <a:t>The end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
          <p:cNvSpPr/>
          <p:nvPr/>
        </p:nvSpPr>
        <p:spPr>
          <a:xfrm flipH="1">
            <a:off x="5563414" y="1494810"/>
            <a:ext cx="6165900" cy="4753800"/>
          </a:xfrm>
          <a:prstGeom prst="rtTriangl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EBCAA65-801A-44B7-8661-02BB0108FE51}"/>
              </a:ext>
            </a:extLst>
          </p:cNvPr>
          <p:cNvSpPr txBox="1"/>
          <p:nvPr/>
        </p:nvSpPr>
        <p:spPr>
          <a:xfrm>
            <a:off x="4522902" y="543283"/>
            <a:ext cx="3719744" cy="307777"/>
          </a:xfrm>
          <a:prstGeom prst="rect">
            <a:avLst/>
          </a:prstGeom>
          <a:noFill/>
        </p:spPr>
        <p:txBody>
          <a:bodyPr wrap="square" rtlCol="0">
            <a:spAutoFit/>
          </a:bodyPr>
          <a:lstStyle/>
          <a:p>
            <a:r>
              <a:rPr lang="en-US" dirty="0"/>
              <a:t>This is the southeast map and </a:t>
            </a:r>
            <a:r>
              <a:rPr lang="en-US" dirty="0" err="1"/>
              <a:t>forida</a:t>
            </a:r>
            <a:endParaRPr lang="en-US" dirty="0"/>
          </a:p>
        </p:txBody>
      </p:sp>
      <p:pic>
        <p:nvPicPr>
          <p:cNvPr id="1026" name="Picture 2">
            <a:extLst>
              <a:ext uri="{FF2B5EF4-FFF2-40B4-BE49-F238E27FC236}">
                <a16:creationId xmlns:a16="http://schemas.microsoft.com/office/drawing/2014/main" id="{82A2F264-4789-479E-AAFE-F19A7ACF7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561" y="697171"/>
            <a:ext cx="5098593" cy="5155880"/>
          </a:xfrm>
          <a:prstGeom prst="rect">
            <a:avLst/>
          </a:prstGeom>
          <a:noFill/>
          <a:extLst>
            <a:ext uri="{909E8E84-426E-40DD-AFC4-6F175D3DCCD1}">
              <a14:hiddenFill xmlns:a14="http://schemas.microsoft.com/office/drawing/2010/main">
                <a:solidFill>
                  <a:srgbClr val="FFFFFF"/>
                </a:solidFill>
              </a14:hiddenFill>
            </a:ext>
          </a:extLst>
        </p:spPr>
      </p:pic>
      <p:sp>
        <p:nvSpPr>
          <p:cNvPr id="1058" name="Google Shape;1058;p10"/>
          <p:cNvSpPr/>
          <p:nvPr/>
        </p:nvSpPr>
        <p:spPr>
          <a:xfrm rot="-2124424">
            <a:off x="3022776" y="4031629"/>
            <a:ext cx="810864" cy="810864"/>
          </a:xfrm>
          <a:prstGeom prst="heart">
            <a:avLst/>
          </a:prstGeom>
          <a:solidFill>
            <a:schemeClr val="accent6">
              <a:lumMod val="75000"/>
            </a:schemeClr>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9" name="Google Shape;1059;p10"/>
          <p:cNvGrpSpPr/>
          <p:nvPr/>
        </p:nvGrpSpPr>
        <p:grpSpPr>
          <a:xfrm rot="19514565">
            <a:off x="3278381" y="355901"/>
            <a:ext cx="1145700" cy="1904900"/>
            <a:chOff x="1526800" y="795725"/>
            <a:chExt cx="1145700" cy="2022000"/>
          </a:xfrm>
        </p:grpSpPr>
        <p:sp>
          <p:nvSpPr>
            <p:cNvPr id="1060" name="Google Shape;1060;p10"/>
            <p:cNvSpPr/>
            <p:nvPr/>
          </p:nvSpPr>
          <p:spPr>
            <a:xfrm>
              <a:off x="1831600" y="7957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
            <p:cNvSpPr/>
            <p:nvPr/>
          </p:nvSpPr>
          <p:spPr>
            <a:xfrm>
              <a:off x="1526800" y="11767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
            <p:cNvSpPr/>
            <p:nvPr/>
          </p:nvSpPr>
          <p:spPr>
            <a:xfrm>
              <a:off x="2060200" y="13291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
            <p:cNvSpPr/>
            <p:nvPr/>
          </p:nvSpPr>
          <p:spPr>
            <a:xfrm>
              <a:off x="2136400" y="23959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
            <p:cNvSpPr/>
            <p:nvPr/>
          </p:nvSpPr>
          <p:spPr>
            <a:xfrm>
              <a:off x="1603000" y="17101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
            <p:cNvSpPr/>
            <p:nvPr/>
          </p:nvSpPr>
          <p:spPr>
            <a:xfrm>
              <a:off x="2288800" y="9481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
            <p:cNvSpPr/>
            <p:nvPr/>
          </p:nvSpPr>
          <p:spPr>
            <a:xfrm>
              <a:off x="2136400" y="1862525"/>
              <a:ext cx="307500" cy="307500"/>
            </a:xfrm>
            <a:prstGeom prst="ellipse">
              <a:avLst/>
            </a:prstGeom>
            <a:solidFill>
              <a:schemeClr val="accent1">
                <a:lumMod val="75000"/>
              </a:schemeClr>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7" name="Google Shape;1067;p10"/>
            <p:cNvSpPr/>
            <p:nvPr/>
          </p:nvSpPr>
          <p:spPr>
            <a:xfrm rot="10800000">
              <a:off x="2060200" y="25102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10"/>
            <p:cNvSpPr/>
            <p:nvPr/>
          </p:nvSpPr>
          <p:spPr>
            <a:xfrm rot="10800000">
              <a:off x="2365000" y="21292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
            <p:cNvSpPr/>
            <p:nvPr/>
          </p:nvSpPr>
          <p:spPr>
            <a:xfrm rot="10800000">
              <a:off x="1831600" y="19768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
            <p:cNvSpPr/>
            <p:nvPr/>
          </p:nvSpPr>
          <p:spPr>
            <a:xfrm rot="10800000">
              <a:off x="1755400" y="9100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
            <p:cNvSpPr/>
            <p:nvPr/>
          </p:nvSpPr>
          <p:spPr>
            <a:xfrm rot="10800000">
              <a:off x="2288800" y="15958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
            <p:cNvSpPr/>
            <p:nvPr/>
          </p:nvSpPr>
          <p:spPr>
            <a:xfrm rot="10800000">
              <a:off x="1603000" y="23578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
            <p:cNvSpPr/>
            <p:nvPr/>
          </p:nvSpPr>
          <p:spPr>
            <a:xfrm rot="10800000">
              <a:off x="1755400" y="1443425"/>
              <a:ext cx="307500" cy="307500"/>
            </a:xfrm>
            <a:prstGeom prst="ellipse">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7" name="Google Shape;1057;p10"/>
          <p:cNvSpPr/>
          <p:nvPr/>
        </p:nvSpPr>
        <p:spPr>
          <a:xfrm rot="836313">
            <a:off x="7917522" y="902964"/>
            <a:ext cx="810774" cy="810774"/>
          </a:xfrm>
          <a:prstGeom prst="hear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28531" y="974375"/>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Everglades</a:t>
            </a:r>
            <a:endParaRPr dirty="0">
              <a:solidFill>
                <a:schemeClr val="lt2"/>
              </a:solidFill>
            </a:endParaRPr>
          </a:p>
        </p:txBody>
      </p:sp>
      <p:sp>
        <p:nvSpPr>
          <p:cNvPr id="1080" name="Google Shape;1080;p11"/>
          <p:cNvSpPr txBox="1">
            <a:spLocks noGrp="1"/>
          </p:cNvSpPr>
          <p:nvPr>
            <p:ph type="body" idx="1"/>
          </p:nvPr>
        </p:nvSpPr>
        <p:spPr>
          <a:xfrm>
            <a:off x="7412909" y="2476752"/>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t>I this is me in the  </a:t>
            </a:r>
            <a:r>
              <a:rPr lang="en-US" dirty="0">
                <a:solidFill>
                  <a:schemeClr val="lt2"/>
                </a:solidFill>
              </a:rPr>
              <a:t>Everglades</a:t>
            </a:r>
          </a:p>
          <a:p>
            <a:pPr marL="107950" lvl="0" indent="0" algn="l" rtl="0">
              <a:lnSpc>
                <a:spcPct val="115000"/>
              </a:lnSpc>
              <a:spcBef>
                <a:spcPts val="0"/>
              </a:spcBef>
              <a:spcAft>
                <a:spcPts val="0"/>
              </a:spcAft>
              <a:buSzPts val="1900"/>
              <a:buNone/>
            </a:pPr>
            <a:r>
              <a:rPr lang="en-US" dirty="0">
                <a:solidFill>
                  <a:schemeClr val="tx1"/>
                </a:solidFill>
              </a:rPr>
              <a:t>And I’m  was so sard with my grama on vacation  and I sea an alligator witch made me so scared</a:t>
            </a:r>
            <a:r>
              <a:rPr lang="en-US" dirty="0">
                <a:solidFill>
                  <a:schemeClr val="lt2"/>
                </a:solidFill>
              </a:rPr>
              <a:t> </a:t>
            </a:r>
          </a:p>
          <a:p>
            <a:pPr marL="107950" lvl="0" indent="0" algn="l" rtl="0">
              <a:lnSpc>
                <a:spcPct val="115000"/>
              </a:lnSpc>
              <a:spcBef>
                <a:spcPts val="0"/>
              </a:spcBef>
              <a:spcAft>
                <a:spcPts val="0"/>
              </a:spcAft>
              <a:buSzPts val="1900"/>
              <a:buNone/>
            </a:pPr>
            <a:r>
              <a:rPr lang="en-US" dirty="0">
                <a:solidFill>
                  <a:schemeClr val="lt2"/>
                </a:solidFill>
              </a:rPr>
              <a:t>  </a:t>
            </a:r>
            <a:r>
              <a:rPr lang="en-US" dirty="0">
                <a:solidFill>
                  <a:schemeClr val="tx1"/>
                </a:solidFill>
              </a:rPr>
              <a:t>and  I sea a deer and I sea a panther witch it tried to get us but we explored that the  panther was scared of water like cats  and the national park was like that  but not a llwas.in the old day they treated it like a bad boy dog.</a:t>
            </a:r>
          </a:p>
          <a:p>
            <a:pPr marL="107950" lvl="0" indent="0" algn="l" rtl="0">
              <a:lnSpc>
                <a:spcPct val="115000"/>
              </a:lnSpc>
              <a:spcBef>
                <a:spcPts val="0"/>
              </a:spcBef>
              <a:spcAft>
                <a:spcPts val="0"/>
              </a:spcAft>
              <a:buSzPts val="1900"/>
              <a:buNone/>
            </a:pPr>
            <a:endParaRPr dirty="0"/>
          </a:p>
        </p:txBody>
      </p:sp>
      <p:grpSp>
        <p:nvGrpSpPr>
          <p:cNvPr id="1083" name="Google Shape;1083;p11"/>
          <p:cNvGrpSpPr/>
          <p:nvPr/>
        </p:nvGrpSpPr>
        <p:grpSpPr>
          <a:xfrm>
            <a:off x="10713934" y="1676082"/>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050" name="Picture 2">
            <a:extLst>
              <a:ext uri="{FF2B5EF4-FFF2-40B4-BE49-F238E27FC236}">
                <a16:creationId xmlns:a16="http://schemas.microsoft.com/office/drawing/2014/main" id="{CACACB1F-5C02-49C8-9E04-DB7F4572B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176" y="1070812"/>
            <a:ext cx="5389821" cy="44035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82" name="Google Shape;1082;p11"/>
          <p:cNvSpPr/>
          <p:nvPr/>
        </p:nvSpPr>
        <p:spPr>
          <a:xfrm rot="2491699">
            <a:off x="1361954" y="4830575"/>
            <a:ext cx="1680034" cy="558582"/>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1"/>
          <p:cNvSpPr/>
          <p:nvPr/>
        </p:nvSpPr>
        <p:spPr>
          <a:xfrm rot="13335769">
            <a:off x="5878584" y="1211123"/>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7" name="Google Shape;1087;p11"/>
          <p:cNvGrpSpPr/>
          <p:nvPr/>
        </p:nvGrpSpPr>
        <p:grpSpPr>
          <a:xfrm>
            <a:off x="1645732" y="5018889"/>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rot="20483760">
            <a:off x="2283911" y="2347986"/>
            <a:ext cx="4777616" cy="3778661"/>
          </a:xfrm>
          <a:prstGeom prst="rect">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rot="20480782">
            <a:off x="1502152" y="904005"/>
            <a:ext cx="4180706" cy="1279569"/>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US" dirty="0">
                <a:solidFill>
                  <a:schemeClr val="accent6"/>
                </a:solidFill>
              </a:rPr>
              <a:t>Kennedy space center</a:t>
            </a:r>
            <a:endParaRPr dirty="0">
              <a:solidFill>
                <a:schemeClr val="accent6"/>
              </a:solidFill>
            </a:endParaRPr>
          </a:p>
        </p:txBody>
      </p:sp>
      <p:sp>
        <p:nvSpPr>
          <p:cNvPr id="3" name="Text Placeholder 2">
            <a:extLst>
              <a:ext uri="{FF2B5EF4-FFF2-40B4-BE49-F238E27FC236}">
                <a16:creationId xmlns:a16="http://schemas.microsoft.com/office/drawing/2014/main" id="{943A46D3-F42A-47C0-A9A2-F1347C826A55}"/>
              </a:ext>
            </a:extLst>
          </p:cNvPr>
          <p:cNvSpPr>
            <a:spLocks noGrp="1"/>
          </p:cNvSpPr>
          <p:nvPr>
            <p:ph type="body" idx="1"/>
          </p:nvPr>
        </p:nvSpPr>
        <p:spPr>
          <a:xfrm rot="20494984">
            <a:off x="2195177" y="2444618"/>
            <a:ext cx="4773727" cy="3811631"/>
          </a:xfrm>
        </p:spPr>
        <p:txBody>
          <a:bodyPr/>
          <a:lstStyle/>
          <a:p>
            <a:r>
              <a:rPr lang="en-US" dirty="0"/>
              <a:t>I my name is Taleen and today I am  at the Kennedy space center  so some information  there my family and I felt how to be in a space ship it made me feel sick like I wanted to throe up and you can ask quotation that you rally wanted to ask them and you are </a:t>
            </a:r>
            <a:r>
              <a:rPr lang="en-US" dirty="0" err="1"/>
              <a:t>gana</a:t>
            </a:r>
            <a:r>
              <a:rPr lang="en-US" dirty="0"/>
              <a:t> see the first ship that went to space and I hope you had lots of fun wane you went there </a:t>
            </a:r>
            <a:r>
              <a:rPr lang="en-US" dirty="0" err="1"/>
              <a:t>byyy</a:t>
            </a:r>
            <a:r>
              <a:rPr lang="en-US" dirty="0"/>
              <a:t>.</a:t>
            </a:r>
          </a:p>
        </p:txBody>
      </p:sp>
      <p:grpSp>
        <p:nvGrpSpPr>
          <p:cNvPr id="1099" name="Google Shape;1099;p12"/>
          <p:cNvGrpSpPr/>
          <p:nvPr/>
        </p:nvGrpSpPr>
        <p:grpSpPr>
          <a:xfrm>
            <a:off x="1959073" y="3145795"/>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12"/>
          <p:cNvGrpSpPr/>
          <p:nvPr/>
        </p:nvGrpSpPr>
        <p:grpSpPr>
          <a:xfrm>
            <a:off x="6865992" y="4362820"/>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 name="Group 17">
            <a:extLst>
              <a:ext uri="{FF2B5EF4-FFF2-40B4-BE49-F238E27FC236}">
                <a16:creationId xmlns:a16="http://schemas.microsoft.com/office/drawing/2014/main" id="{B3A9F923-5CA4-4923-9134-EB126E0842DB}"/>
              </a:ext>
            </a:extLst>
          </p:cNvPr>
          <p:cNvGrpSpPr/>
          <p:nvPr/>
        </p:nvGrpSpPr>
        <p:grpSpPr>
          <a:xfrm>
            <a:off x="8367000" y="838980"/>
            <a:ext cx="1761120" cy="1996560"/>
            <a:chOff x="8367000" y="838980"/>
            <a:chExt cx="1761120" cy="19965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25309958-0A0C-411D-95DB-167F72BDFEA2}"/>
                    </a:ext>
                  </a:extLst>
                </p14:cNvPr>
                <p14:cNvContentPartPr/>
                <p14:nvPr/>
              </p14:nvContentPartPr>
              <p14:xfrm>
                <a:off x="9360240" y="1332900"/>
                <a:ext cx="515160" cy="1197000"/>
              </p14:xfrm>
            </p:contentPart>
          </mc:Choice>
          <mc:Fallback xmlns="">
            <p:pic>
              <p:nvPicPr>
                <p:cNvPr id="5" name="Ink 4">
                  <a:extLst>
                    <a:ext uri="{FF2B5EF4-FFF2-40B4-BE49-F238E27FC236}">
                      <a16:creationId xmlns:a16="http://schemas.microsoft.com/office/drawing/2014/main" id="{25309958-0A0C-411D-95DB-167F72BDFEA2}"/>
                    </a:ext>
                  </a:extLst>
                </p:cNvPr>
                <p:cNvPicPr/>
                <p:nvPr/>
              </p:nvPicPr>
              <p:blipFill>
                <a:blip r:embed="rId4"/>
                <a:stretch>
                  <a:fillRect/>
                </a:stretch>
              </p:blipFill>
              <p:spPr>
                <a:xfrm>
                  <a:off x="9342240" y="1225260"/>
                  <a:ext cx="550800" cy="141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2C7C5A3A-CC63-4594-9D9E-26C0E6960248}"/>
                    </a:ext>
                  </a:extLst>
                </p14:cNvPr>
                <p14:cNvContentPartPr/>
                <p14:nvPr/>
              </p14:nvContentPartPr>
              <p14:xfrm>
                <a:off x="8741400" y="1256220"/>
                <a:ext cx="669960" cy="1341720"/>
              </p14:xfrm>
            </p:contentPart>
          </mc:Choice>
          <mc:Fallback xmlns="">
            <p:pic>
              <p:nvPicPr>
                <p:cNvPr id="6" name="Ink 5">
                  <a:extLst>
                    <a:ext uri="{FF2B5EF4-FFF2-40B4-BE49-F238E27FC236}">
                      <a16:creationId xmlns:a16="http://schemas.microsoft.com/office/drawing/2014/main" id="{2C7C5A3A-CC63-4594-9D9E-26C0E6960248}"/>
                    </a:ext>
                  </a:extLst>
                </p:cNvPr>
                <p:cNvPicPr/>
                <p:nvPr/>
              </p:nvPicPr>
              <p:blipFill>
                <a:blip r:embed="rId6"/>
                <a:stretch>
                  <a:fillRect/>
                </a:stretch>
              </p:blipFill>
              <p:spPr>
                <a:xfrm>
                  <a:off x="8723400" y="1148580"/>
                  <a:ext cx="705600" cy="1557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47EEDF39-FD39-4AAC-850C-1BA37C2A830E}"/>
                    </a:ext>
                  </a:extLst>
                </p14:cNvPr>
                <p14:cNvContentPartPr/>
                <p14:nvPr/>
              </p14:nvContentPartPr>
              <p14:xfrm>
                <a:off x="9327840" y="2324700"/>
                <a:ext cx="164880" cy="198360"/>
              </p14:xfrm>
            </p:contentPart>
          </mc:Choice>
          <mc:Fallback xmlns="">
            <p:pic>
              <p:nvPicPr>
                <p:cNvPr id="8" name="Ink 7">
                  <a:extLst>
                    <a:ext uri="{FF2B5EF4-FFF2-40B4-BE49-F238E27FC236}">
                      <a16:creationId xmlns:a16="http://schemas.microsoft.com/office/drawing/2014/main" id="{47EEDF39-FD39-4AAC-850C-1BA37C2A830E}"/>
                    </a:ext>
                  </a:extLst>
                </p:cNvPr>
                <p:cNvPicPr/>
                <p:nvPr/>
              </p:nvPicPr>
              <p:blipFill>
                <a:blip r:embed="rId8"/>
                <a:stretch>
                  <a:fillRect/>
                </a:stretch>
              </p:blipFill>
              <p:spPr>
                <a:xfrm>
                  <a:off x="9310200" y="2217060"/>
                  <a:ext cx="200520" cy="41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11F222B-6B83-4A6A-BF41-06EF304174BF}"/>
                    </a:ext>
                  </a:extLst>
                </p14:cNvPr>
                <p14:cNvContentPartPr/>
                <p14:nvPr/>
              </p14:nvContentPartPr>
              <p14:xfrm>
                <a:off x="9235320" y="2433780"/>
                <a:ext cx="262440" cy="93600"/>
              </p14:xfrm>
            </p:contentPart>
          </mc:Choice>
          <mc:Fallback xmlns="">
            <p:pic>
              <p:nvPicPr>
                <p:cNvPr id="10" name="Ink 9">
                  <a:extLst>
                    <a:ext uri="{FF2B5EF4-FFF2-40B4-BE49-F238E27FC236}">
                      <a16:creationId xmlns:a16="http://schemas.microsoft.com/office/drawing/2014/main" id="{A11F222B-6B83-4A6A-BF41-06EF304174BF}"/>
                    </a:ext>
                  </a:extLst>
                </p:cNvPr>
                <p:cNvPicPr/>
                <p:nvPr/>
              </p:nvPicPr>
              <p:blipFill>
                <a:blip r:embed="rId10"/>
                <a:stretch>
                  <a:fillRect/>
                </a:stretch>
              </p:blipFill>
              <p:spPr>
                <a:xfrm>
                  <a:off x="9217680" y="2326140"/>
                  <a:ext cx="298080" cy="30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520D25DE-5993-4763-AF85-7E704AD3F51E}"/>
                    </a:ext>
                  </a:extLst>
                </p14:cNvPr>
                <p14:cNvContentPartPr/>
                <p14:nvPr/>
              </p14:nvContentPartPr>
              <p14:xfrm>
                <a:off x="9242880" y="2458620"/>
                <a:ext cx="307080" cy="59760"/>
              </p14:xfrm>
            </p:contentPart>
          </mc:Choice>
          <mc:Fallback xmlns="">
            <p:pic>
              <p:nvPicPr>
                <p:cNvPr id="11" name="Ink 10">
                  <a:extLst>
                    <a:ext uri="{FF2B5EF4-FFF2-40B4-BE49-F238E27FC236}">
                      <a16:creationId xmlns:a16="http://schemas.microsoft.com/office/drawing/2014/main" id="{520D25DE-5993-4763-AF85-7E704AD3F51E}"/>
                    </a:ext>
                  </a:extLst>
                </p:cNvPr>
                <p:cNvPicPr/>
                <p:nvPr/>
              </p:nvPicPr>
              <p:blipFill>
                <a:blip r:embed="rId12"/>
                <a:stretch>
                  <a:fillRect/>
                </a:stretch>
              </p:blipFill>
              <p:spPr>
                <a:xfrm>
                  <a:off x="9224880" y="2350980"/>
                  <a:ext cx="342720" cy="275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Ink 11">
                  <a:extLst>
                    <a:ext uri="{FF2B5EF4-FFF2-40B4-BE49-F238E27FC236}">
                      <a16:creationId xmlns:a16="http://schemas.microsoft.com/office/drawing/2014/main" id="{56C9EDD3-1D80-44DB-9866-232CBD499A90}"/>
                    </a:ext>
                  </a:extLst>
                </p14:cNvPr>
                <p14:cNvContentPartPr/>
                <p14:nvPr/>
              </p14:nvContentPartPr>
              <p14:xfrm>
                <a:off x="9252600" y="2265300"/>
                <a:ext cx="321480" cy="277920"/>
              </p14:xfrm>
            </p:contentPart>
          </mc:Choice>
          <mc:Fallback xmlns="">
            <p:pic>
              <p:nvPicPr>
                <p:cNvPr id="12" name="Ink 11">
                  <a:extLst>
                    <a:ext uri="{FF2B5EF4-FFF2-40B4-BE49-F238E27FC236}">
                      <a16:creationId xmlns:a16="http://schemas.microsoft.com/office/drawing/2014/main" id="{56C9EDD3-1D80-44DB-9866-232CBD499A90}"/>
                    </a:ext>
                  </a:extLst>
                </p:cNvPr>
                <p:cNvPicPr/>
                <p:nvPr/>
              </p:nvPicPr>
              <p:blipFill>
                <a:blip r:embed="rId14"/>
                <a:stretch>
                  <a:fillRect/>
                </a:stretch>
              </p:blipFill>
              <p:spPr>
                <a:xfrm>
                  <a:off x="9234600" y="2157300"/>
                  <a:ext cx="357120" cy="49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3" name="Ink 12">
                  <a:extLst>
                    <a:ext uri="{FF2B5EF4-FFF2-40B4-BE49-F238E27FC236}">
                      <a16:creationId xmlns:a16="http://schemas.microsoft.com/office/drawing/2014/main" id="{C213C24D-74FB-45CA-B6E5-833E8903215E}"/>
                    </a:ext>
                  </a:extLst>
                </p14:cNvPr>
                <p14:cNvContentPartPr/>
                <p14:nvPr/>
              </p14:nvContentPartPr>
              <p14:xfrm>
                <a:off x="9165120" y="2349180"/>
                <a:ext cx="347760" cy="248400"/>
              </p14:xfrm>
            </p:contentPart>
          </mc:Choice>
          <mc:Fallback xmlns="">
            <p:pic>
              <p:nvPicPr>
                <p:cNvPr id="13" name="Ink 12">
                  <a:extLst>
                    <a:ext uri="{FF2B5EF4-FFF2-40B4-BE49-F238E27FC236}">
                      <a16:creationId xmlns:a16="http://schemas.microsoft.com/office/drawing/2014/main" id="{C213C24D-74FB-45CA-B6E5-833E8903215E}"/>
                    </a:ext>
                  </a:extLst>
                </p:cNvPr>
                <p:cNvPicPr/>
                <p:nvPr/>
              </p:nvPicPr>
              <p:blipFill>
                <a:blip r:embed="rId16"/>
                <a:stretch>
                  <a:fillRect/>
                </a:stretch>
              </p:blipFill>
              <p:spPr>
                <a:xfrm>
                  <a:off x="9147480" y="2241540"/>
                  <a:ext cx="383400" cy="464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4" name="Ink 13">
                  <a:extLst>
                    <a:ext uri="{FF2B5EF4-FFF2-40B4-BE49-F238E27FC236}">
                      <a16:creationId xmlns:a16="http://schemas.microsoft.com/office/drawing/2014/main" id="{FB88006C-DED5-43AA-B21C-CF5BB7BECD01}"/>
                    </a:ext>
                  </a:extLst>
                </p14:cNvPr>
                <p14:cNvContentPartPr/>
                <p14:nvPr/>
              </p14:nvContentPartPr>
              <p14:xfrm>
                <a:off x="9192120" y="2463660"/>
                <a:ext cx="457920" cy="262440"/>
              </p14:xfrm>
            </p:contentPart>
          </mc:Choice>
          <mc:Fallback xmlns="">
            <p:pic>
              <p:nvPicPr>
                <p:cNvPr id="14" name="Ink 13">
                  <a:extLst>
                    <a:ext uri="{FF2B5EF4-FFF2-40B4-BE49-F238E27FC236}">
                      <a16:creationId xmlns:a16="http://schemas.microsoft.com/office/drawing/2014/main" id="{FB88006C-DED5-43AA-B21C-CF5BB7BECD01}"/>
                    </a:ext>
                  </a:extLst>
                </p:cNvPr>
                <p:cNvPicPr/>
                <p:nvPr/>
              </p:nvPicPr>
              <p:blipFill>
                <a:blip r:embed="rId18"/>
                <a:stretch>
                  <a:fillRect/>
                </a:stretch>
              </p:blipFill>
              <p:spPr>
                <a:xfrm>
                  <a:off x="9174120" y="2356020"/>
                  <a:ext cx="493560" cy="47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5" name="Ink 14">
                  <a:extLst>
                    <a:ext uri="{FF2B5EF4-FFF2-40B4-BE49-F238E27FC236}">
                      <a16:creationId xmlns:a16="http://schemas.microsoft.com/office/drawing/2014/main" id="{D6BA7553-388B-457A-AEC2-ADACB6840432}"/>
                    </a:ext>
                  </a:extLst>
                </p14:cNvPr>
                <p14:cNvContentPartPr/>
                <p14:nvPr/>
              </p14:nvContentPartPr>
              <p14:xfrm>
                <a:off x="9625200" y="1589220"/>
                <a:ext cx="366840" cy="958680"/>
              </p14:xfrm>
            </p:contentPart>
          </mc:Choice>
          <mc:Fallback xmlns="">
            <p:pic>
              <p:nvPicPr>
                <p:cNvPr id="15" name="Ink 14">
                  <a:extLst>
                    <a:ext uri="{FF2B5EF4-FFF2-40B4-BE49-F238E27FC236}">
                      <a16:creationId xmlns:a16="http://schemas.microsoft.com/office/drawing/2014/main" id="{D6BA7553-388B-457A-AEC2-ADACB6840432}"/>
                    </a:ext>
                  </a:extLst>
                </p:cNvPr>
                <p:cNvPicPr/>
                <p:nvPr/>
              </p:nvPicPr>
              <p:blipFill>
                <a:blip r:embed="rId20"/>
                <a:stretch>
                  <a:fillRect/>
                </a:stretch>
              </p:blipFill>
              <p:spPr>
                <a:xfrm>
                  <a:off x="9607200" y="1481580"/>
                  <a:ext cx="402480" cy="117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6" name="Ink 15">
                  <a:extLst>
                    <a:ext uri="{FF2B5EF4-FFF2-40B4-BE49-F238E27FC236}">
                      <a16:creationId xmlns:a16="http://schemas.microsoft.com/office/drawing/2014/main" id="{00DD77A8-CE82-437D-B920-18D9BC339B19}"/>
                    </a:ext>
                  </a:extLst>
                </p14:cNvPr>
                <p14:cNvContentPartPr/>
                <p14:nvPr/>
              </p14:nvContentPartPr>
              <p14:xfrm>
                <a:off x="8367000" y="838980"/>
                <a:ext cx="1761120" cy="1996560"/>
              </p14:xfrm>
            </p:contentPart>
          </mc:Choice>
          <mc:Fallback xmlns="">
            <p:pic>
              <p:nvPicPr>
                <p:cNvPr id="16" name="Ink 15">
                  <a:extLst>
                    <a:ext uri="{FF2B5EF4-FFF2-40B4-BE49-F238E27FC236}">
                      <a16:creationId xmlns:a16="http://schemas.microsoft.com/office/drawing/2014/main" id="{00DD77A8-CE82-437D-B920-18D9BC339B19}"/>
                    </a:ext>
                  </a:extLst>
                </p:cNvPr>
                <p:cNvPicPr/>
                <p:nvPr/>
              </p:nvPicPr>
              <p:blipFill>
                <a:blip r:embed="rId22"/>
                <a:stretch>
                  <a:fillRect/>
                </a:stretch>
              </p:blipFill>
              <p:spPr>
                <a:xfrm>
                  <a:off x="8349000" y="731340"/>
                  <a:ext cx="1796760" cy="221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7" name="Ink 16">
                  <a:extLst>
                    <a:ext uri="{FF2B5EF4-FFF2-40B4-BE49-F238E27FC236}">
                      <a16:creationId xmlns:a16="http://schemas.microsoft.com/office/drawing/2014/main" id="{FFCE7697-B612-4E74-B5F8-45E8C80113E1}"/>
                    </a:ext>
                  </a:extLst>
                </p14:cNvPr>
                <p14:cNvContentPartPr/>
                <p14:nvPr/>
              </p14:nvContentPartPr>
              <p14:xfrm>
                <a:off x="9319560" y="2016540"/>
                <a:ext cx="651960" cy="784080"/>
              </p14:xfrm>
            </p:contentPart>
          </mc:Choice>
          <mc:Fallback xmlns="">
            <p:pic>
              <p:nvPicPr>
                <p:cNvPr id="17" name="Ink 16">
                  <a:extLst>
                    <a:ext uri="{FF2B5EF4-FFF2-40B4-BE49-F238E27FC236}">
                      <a16:creationId xmlns:a16="http://schemas.microsoft.com/office/drawing/2014/main" id="{FFCE7697-B612-4E74-B5F8-45E8C80113E1}"/>
                    </a:ext>
                  </a:extLst>
                </p:cNvPr>
                <p:cNvPicPr/>
                <p:nvPr/>
              </p:nvPicPr>
              <p:blipFill>
                <a:blip r:embed="rId24"/>
                <a:stretch>
                  <a:fillRect/>
                </a:stretch>
              </p:blipFill>
              <p:spPr>
                <a:xfrm>
                  <a:off x="9301560" y="1908900"/>
                  <a:ext cx="687600" cy="999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FF0088E4-349E-42A5-B73C-900C55540E7F}"/>
                  </a:ext>
                </a:extLst>
              </p14:cNvPr>
              <p14:cNvContentPartPr/>
              <p14:nvPr/>
            </p14:nvContentPartPr>
            <p14:xfrm>
              <a:off x="7765080" y="544860"/>
              <a:ext cx="3070440" cy="2673720"/>
            </p14:xfrm>
          </p:contentPart>
        </mc:Choice>
        <mc:Fallback xmlns="">
          <p:pic>
            <p:nvPicPr>
              <p:cNvPr id="19" name="Ink 18">
                <a:extLst>
                  <a:ext uri="{FF2B5EF4-FFF2-40B4-BE49-F238E27FC236}">
                    <a16:creationId xmlns:a16="http://schemas.microsoft.com/office/drawing/2014/main" id="{FF0088E4-349E-42A5-B73C-900C55540E7F}"/>
                  </a:ext>
                </a:extLst>
              </p:cNvPr>
              <p:cNvPicPr/>
              <p:nvPr/>
            </p:nvPicPr>
            <p:blipFill>
              <a:blip r:embed="rId26"/>
              <a:stretch>
                <a:fillRect/>
              </a:stretch>
            </p:blipFill>
            <p:spPr>
              <a:xfrm>
                <a:off x="7711440" y="436860"/>
                <a:ext cx="3178080" cy="2889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DC9FAEFF-8318-4B64-9006-04785B519B9C}"/>
                  </a:ext>
                </a:extLst>
              </p14:cNvPr>
              <p14:cNvContentPartPr/>
              <p14:nvPr/>
            </p14:nvContentPartPr>
            <p14:xfrm>
              <a:off x="8814480" y="3397500"/>
              <a:ext cx="1473840" cy="1600920"/>
            </p14:xfrm>
          </p:contentPart>
        </mc:Choice>
        <mc:Fallback xmlns="">
          <p:pic>
            <p:nvPicPr>
              <p:cNvPr id="20" name="Ink 19">
                <a:extLst>
                  <a:ext uri="{FF2B5EF4-FFF2-40B4-BE49-F238E27FC236}">
                    <a16:creationId xmlns:a16="http://schemas.microsoft.com/office/drawing/2014/main" id="{DC9FAEFF-8318-4B64-9006-04785B519B9C}"/>
                  </a:ext>
                </a:extLst>
              </p:cNvPr>
              <p:cNvPicPr/>
              <p:nvPr/>
            </p:nvPicPr>
            <p:blipFill>
              <a:blip r:embed="rId28"/>
              <a:stretch>
                <a:fillRect/>
              </a:stretch>
            </p:blipFill>
            <p:spPr>
              <a:xfrm>
                <a:off x="8760480" y="3289860"/>
                <a:ext cx="1581480" cy="1816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8DBBCE40-482F-406D-A67A-24D4A0B4645F}"/>
                  </a:ext>
                </a:extLst>
              </p14:cNvPr>
              <p14:cNvContentPartPr/>
              <p14:nvPr/>
            </p14:nvContentPartPr>
            <p14:xfrm>
              <a:off x="8504880" y="3361500"/>
              <a:ext cx="834480" cy="1690200"/>
            </p14:xfrm>
          </p:contentPart>
        </mc:Choice>
        <mc:Fallback xmlns="">
          <p:pic>
            <p:nvPicPr>
              <p:cNvPr id="21" name="Ink 20">
                <a:extLst>
                  <a:ext uri="{FF2B5EF4-FFF2-40B4-BE49-F238E27FC236}">
                    <a16:creationId xmlns:a16="http://schemas.microsoft.com/office/drawing/2014/main" id="{8DBBCE40-482F-406D-A67A-24D4A0B4645F}"/>
                  </a:ext>
                </a:extLst>
              </p:cNvPr>
              <p:cNvPicPr/>
              <p:nvPr/>
            </p:nvPicPr>
            <p:blipFill>
              <a:blip r:embed="rId30"/>
              <a:stretch>
                <a:fillRect/>
              </a:stretch>
            </p:blipFill>
            <p:spPr>
              <a:xfrm>
                <a:off x="8450880" y="3253860"/>
                <a:ext cx="942120" cy="1905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83589049-FE6A-4510-9687-0CB71A1E67EE}"/>
                  </a:ext>
                </a:extLst>
              </p14:cNvPr>
              <p14:cNvContentPartPr/>
              <p14:nvPr/>
            </p14:nvContentPartPr>
            <p14:xfrm>
              <a:off x="8908800" y="3683340"/>
              <a:ext cx="1038240" cy="906480"/>
            </p14:xfrm>
          </p:contentPart>
        </mc:Choice>
        <mc:Fallback xmlns="">
          <p:pic>
            <p:nvPicPr>
              <p:cNvPr id="22" name="Ink 21">
                <a:extLst>
                  <a:ext uri="{FF2B5EF4-FFF2-40B4-BE49-F238E27FC236}">
                    <a16:creationId xmlns:a16="http://schemas.microsoft.com/office/drawing/2014/main" id="{83589049-FE6A-4510-9687-0CB71A1E67EE}"/>
                  </a:ext>
                </a:extLst>
              </p:cNvPr>
              <p:cNvPicPr/>
              <p:nvPr/>
            </p:nvPicPr>
            <p:blipFill>
              <a:blip r:embed="rId32"/>
              <a:stretch>
                <a:fillRect/>
              </a:stretch>
            </p:blipFill>
            <p:spPr>
              <a:xfrm>
                <a:off x="8854800" y="3575700"/>
                <a:ext cx="1145880" cy="1122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396EB73C-ED84-463F-8627-05BC6F32633E}"/>
                  </a:ext>
                </a:extLst>
              </p14:cNvPr>
              <p14:cNvContentPartPr/>
              <p14:nvPr/>
            </p14:nvContentPartPr>
            <p14:xfrm>
              <a:off x="8747880" y="3583620"/>
              <a:ext cx="602280" cy="798480"/>
            </p14:xfrm>
          </p:contentPart>
        </mc:Choice>
        <mc:Fallback xmlns="">
          <p:pic>
            <p:nvPicPr>
              <p:cNvPr id="23" name="Ink 22">
                <a:extLst>
                  <a:ext uri="{FF2B5EF4-FFF2-40B4-BE49-F238E27FC236}">
                    <a16:creationId xmlns:a16="http://schemas.microsoft.com/office/drawing/2014/main" id="{396EB73C-ED84-463F-8627-05BC6F32633E}"/>
                  </a:ext>
                </a:extLst>
              </p:cNvPr>
              <p:cNvPicPr/>
              <p:nvPr/>
            </p:nvPicPr>
            <p:blipFill>
              <a:blip r:embed="rId34"/>
              <a:stretch>
                <a:fillRect/>
              </a:stretch>
            </p:blipFill>
            <p:spPr>
              <a:xfrm>
                <a:off x="8693880" y="3475620"/>
                <a:ext cx="709920" cy="1014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358832C9-BDFD-4728-BB34-D190C9D65EBE}"/>
                  </a:ext>
                </a:extLst>
              </p14:cNvPr>
              <p14:cNvContentPartPr/>
              <p14:nvPr/>
            </p14:nvContentPartPr>
            <p14:xfrm>
              <a:off x="8752920" y="3799260"/>
              <a:ext cx="1231560" cy="714600"/>
            </p14:xfrm>
          </p:contentPart>
        </mc:Choice>
        <mc:Fallback xmlns="">
          <p:pic>
            <p:nvPicPr>
              <p:cNvPr id="24" name="Ink 23">
                <a:extLst>
                  <a:ext uri="{FF2B5EF4-FFF2-40B4-BE49-F238E27FC236}">
                    <a16:creationId xmlns:a16="http://schemas.microsoft.com/office/drawing/2014/main" id="{358832C9-BDFD-4728-BB34-D190C9D65EBE}"/>
                  </a:ext>
                </a:extLst>
              </p:cNvPr>
              <p:cNvPicPr/>
              <p:nvPr/>
            </p:nvPicPr>
            <p:blipFill>
              <a:blip r:embed="rId36"/>
              <a:stretch>
                <a:fillRect/>
              </a:stretch>
            </p:blipFill>
            <p:spPr>
              <a:xfrm>
                <a:off x="8699280" y="3691620"/>
                <a:ext cx="1339200" cy="93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5" name="Ink 24">
                <a:extLst>
                  <a:ext uri="{FF2B5EF4-FFF2-40B4-BE49-F238E27FC236}">
                    <a16:creationId xmlns:a16="http://schemas.microsoft.com/office/drawing/2014/main" id="{3DBB0197-2223-476F-8E49-1C019F1D4470}"/>
                  </a:ext>
                </a:extLst>
              </p14:cNvPr>
              <p14:cNvContentPartPr/>
              <p14:nvPr/>
            </p14:nvContentPartPr>
            <p14:xfrm>
              <a:off x="8218680" y="813420"/>
              <a:ext cx="2312640" cy="1997280"/>
            </p14:xfrm>
          </p:contentPart>
        </mc:Choice>
        <mc:Fallback xmlns="">
          <p:pic>
            <p:nvPicPr>
              <p:cNvPr id="25" name="Ink 24">
                <a:extLst>
                  <a:ext uri="{FF2B5EF4-FFF2-40B4-BE49-F238E27FC236}">
                    <a16:creationId xmlns:a16="http://schemas.microsoft.com/office/drawing/2014/main" id="{3DBB0197-2223-476F-8E49-1C019F1D4470}"/>
                  </a:ext>
                </a:extLst>
              </p:cNvPr>
              <p:cNvPicPr/>
              <p:nvPr/>
            </p:nvPicPr>
            <p:blipFill>
              <a:blip r:embed="rId38"/>
              <a:stretch>
                <a:fillRect/>
              </a:stretch>
            </p:blipFill>
            <p:spPr>
              <a:xfrm>
                <a:off x="8209680" y="804420"/>
                <a:ext cx="2330280" cy="2014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26" name="Ink 25">
                <a:extLst>
                  <a:ext uri="{FF2B5EF4-FFF2-40B4-BE49-F238E27FC236}">
                    <a16:creationId xmlns:a16="http://schemas.microsoft.com/office/drawing/2014/main" id="{BE1EDC0C-E09B-4999-AA31-78EED1A91F04}"/>
                  </a:ext>
                </a:extLst>
              </p14:cNvPr>
              <p14:cNvContentPartPr/>
              <p14:nvPr/>
            </p14:nvContentPartPr>
            <p14:xfrm>
              <a:off x="10016520" y="2647260"/>
              <a:ext cx="524520" cy="965520"/>
            </p14:xfrm>
          </p:contentPart>
        </mc:Choice>
        <mc:Fallback xmlns="">
          <p:pic>
            <p:nvPicPr>
              <p:cNvPr id="26" name="Ink 25">
                <a:extLst>
                  <a:ext uri="{FF2B5EF4-FFF2-40B4-BE49-F238E27FC236}">
                    <a16:creationId xmlns:a16="http://schemas.microsoft.com/office/drawing/2014/main" id="{BE1EDC0C-E09B-4999-AA31-78EED1A91F04}"/>
                  </a:ext>
                </a:extLst>
              </p:cNvPr>
              <p:cNvPicPr/>
              <p:nvPr/>
            </p:nvPicPr>
            <p:blipFill>
              <a:blip r:embed="rId40"/>
              <a:stretch>
                <a:fillRect/>
              </a:stretch>
            </p:blipFill>
            <p:spPr>
              <a:xfrm>
                <a:off x="10007520" y="2638260"/>
                <a:ext cx="542160" cy="983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27" name="Ink 26">
                <a:extLst>
                  <a:ext uri="{FF2B5EF4-FFF2-40B4-BE49-F238E27FC236}">
                    <a16:creationId xmlns:a16="http://schemas.microsoft.com/office/drawing/2014/main" id="{ECE33067-A8AA-4CA5-A926-5BE0D63A26CD}"/>
                  </a:ext>
                </a:extLst>
              </p14:cNvPr>
              <p14:cNvContentPartPr/>
              <p14:nvPr/>
            </p14:nvContentPartPr>
            <p14:xfrm rot="1235081">
              <a:off x="11432440" y="2229793"/>
              <a:ext cx="117643" cy="448302"/>
            </p14:xfrm>
          </p:contentPart>
        </mc:Choice>
        <mc:Fallback xmlns="">
          <p:pic>
            <p:nvPicPr>
              <p:cNvPr id="27" name="Ink 26">
                <a:extLst>
                  <a:ext uri="{FF2B5EF4-FFF2-40B4-BE49-F238E27FC236}">
                    <a16:creationId xmlns:a16="http://schemas.microsoft.com/office/drawing/2014/main" id="{ECE33067-A8AA-4CA5-A926-5BE0D63A26CD}"/>
                  </a:ext>
                </a:extLst>
              </p:cNvPr>
              <p:cNvPicPr/>
              <p:nvPr/>
            </p:nvPicPr>
            <p:blipFill>
              <a:blip r:embed="rId42"/>
              <a:stretch>
                <a:fillRect/>
              </a:stretch>
            </p:blipFill>
            <p:spPr>
              <a:xfrm rot="1235081">
                <a:off x="11423473" y="2220798"/>
                <a:ext cx="135218" cy="46593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28" name="Ink 27">
                <a:extLst>
                  <a:ext uri="{FF2B5EF4-FFF2-40B4-BE49-F238E27FC236}">
                    <a16:creationId xmlns:a16="http://schemas.microsoft.com/office/drawing/2014/main" id="{035DE2FF-6E70-4DFE-AA53-504A44B368DC}"/>
                  </a:ext>
                </a:extLst>
              </p14:cNvPr>
              <p14:cNvContentPartPr/>
              <p14:nvPr/>
            </p14:nvContentPartPr>
            <p14:xfrm>
              <a:off x="10031280" y="3176820"/>
              <a:ext cx="280800" cy="123840"/>
            </p14:xfrm>
          </p:contentPart>
        </mc:Choice>
        <mc:Fallback xmlns="">
          <p:pic>
            <p:nvPicPr>
              <p:cNvPr id="28" name="Ink 27">
                <a:extLst>
                  <a:ext uri="{FF2B5EF4-FFF2-40B4-BE49-F238E27FC236}">
                    <a16:creationId xmlns:a16="http://schemas.microsoft.com/office/drawing/2014/main" id="{035DE2FF-6E70-4DFE-AA53-504A44B368DC}"/>
                  </a:ext>
                </a:extLst>
              </p:cNvPr>
              <p:cNvPicPr/>
              <p:nvPr/>
            </p:nvPicPr>
            <p:blipFill>
              <a:blip r:embed="rId44"/>
              <a:stretch>
                <a:fillRect/>
              </a:stretch>
            </p:blipFill>
            <p:spPr>
              <a:xfrm>
                <a:off x="10022280" y="3168180"/>
                <a:ext cx="298440" cy="141480"/>
              </a:xfrm>
              <a:prstGeom prst="rect">
                <a:avLst/>
              </a:prstGeom>
            </p:spPr>
          </p:pic>
        </mc:Fallback>
      </mc:AlternateContent>
      <p:grpSp>
        <p:nvGrpSpPr>
          <p:cNvPr id="40" name="Group 39">
            <a:extLst>
              <a:ext uri="{FF2B5EF4-FFF2-40B4-BE49-F238E27FC236}">
                <a16:creationId xmlns:a16="http://schemas.microsoft.com/office/drawing/2014/main" id="{65209F2A-AF3E-4AF6-8AD5-FD16F855F524}"/>
              </a:ext>
            </a:extLst>
          </p:cNvPr>
          <p:cNvGrpSpPr/>
          <p:nvPr/>
        </p:nvGrpSpPr>
        <p:grpSpPr>
          <a:xfrm>
            <a:off x="1456080" y="503820"/>
            <a:ext cx="5990400" cy="3034800"/>
            <a:chOff x="1456080" y="503820"/>
            <a:chExt cx="5990400" cy="3034800"/>
          </a:xfrm>
        </p:grpSpPr>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29" name="Ink 28">
                  <a:extLst>
                    <a:ext uri="{FF2B5EF4-FFF2-40B4-BE49-F238E27FC236}">
                      <a16:creationId xmlns:a16="http://schemas.microsoft.com/office/drawing/2014/main" id="{0FD284A7-4726-4C1F-A6E5-1213A4696730}"/>
                    </a:ext>
                  </a:extLst>
                </p14:cNvPr>
                <p14:cNvContentPartPr/>
                <p14:nvPr/>
              </p14:nvContentPartPr>
              <p14:xfrm>
                <a:off x="6194760" y="511380"/>
                <a:ext cx="585000" cy="302760"/>
              </p14:xfrm>
            </p:contentPart>
          </mc:Choice>
          <mc:Fallback xmlns="">
            <p:pic>
              <p:nvPicPr>
                <p:cNvPr id="29" name="Ink 28">
                  <a:extLst>
                    <a:ext uri="{FF2B5EF4-FFF2-40B4-BE49-F238E27FC236}">
                      <a16:creationId xmlns:a16="http://schemas.microsoft.com/office/drawing/2014/main" id="{0FD284A7-4726-4C1F-A6E5-1213A4696730}"/>
                    </a:ext>
                  </a:extLst>
                </p:cNvPr>
                <p:cNvPicPr/>
                <p:nvPr/>
              </p:nvPicPr>
              <p:blipFill>
                <a:blip r:embed="rId46"/>
                <a:stretch>
                  <a:fillRect/>
                </a:stretch>
              </p:blipFill>
              <p:spPr>
                <a:xfrm>
                  <a:off x="6186120" y="502380"/>
                  <a:ext cx="602640" cy="32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30" name="Ink 29">
                  <a:extLst>
                    <a:ext uri="{FF2B5EF4-FFF2-40B4-BE49-F238E27FC236}">
                      <a16:creationId xmlns:a16="http://schemas.microsoft.com/office/drawing/2014/main" id="{55E17FD2-094D-4EAC-BD56-BFE38F6FECFA}"/>
                    </a:ext>
                  </a:extLst>
                </p14:cNvPr>
                <p14:cNvContentPartPr/>
                <p14:nvPr/>
              </p14:nvContentPartPr>
              <p14:xfrm>
                <a:off x="6250920" y="992340"/>
                <a:ext cx="1195560" cy="181440"/>
              </p14:xfrm>
            </p:contentPart>
          </mc:Choice>
          <mc:Fallback xmlns="">
            <p:pic>
              <p:nvPicPr>
                <p:cNvPr id="30" name="Ink 29">
                  <a:extLst>
                    <a:ext uri="{FF2B5EF4-FFF2-40B4-BE49-F238E27FC236}">
                      <a16:creationId xmlns:a16="http://schemas.microsoft.com/office/drawing/2014/main" id="{55E17FD2-094D-4EAC-BD56-BFE38F6FECFA}"/>
                    </a:ext>
                  </a:extLst>
                </p:cNvPr>
                <p:cNvPicPr/>
                <p:nvPr/>
              </p:nvPicPr>
              <p:blipFill>
                <a:blip r:embed="rId48"/>
                <a:stretch>
                  <a:fillRect/>
                </a:stretch>
              </p:blipFill>
              <p:spPr>
                <a:xfrm>
                  <a:off x="6242280" y="983700"/>
                  <a:ext cx="1213200" cy="199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31" name="Ink 30">
                  <a:extLst>
                    <a:ext uri="{FF2B5EF4-FFF2-40B4-BE49-F238E27FC236}">
                      <a16:creationId xmlns:a16="http://schemas.microsoft.com/office/drawing/2014/main" id="{36DEBDE3-660B-4AC5-8B3E-69A5BBBBFCB5}"/>
                    </a:ext>
                  </a:extLst>
                </p14:cNvPr>
                <p14:cNvContentPartPr/>
                <p14:nvPr/>
              </p14:nvContentPartPr>
              <p14:xfrm>
                <a:off x="5838360" y="1181340"/>
                <a:ext cx="205200" cy="459720"/>
              </p14:xfrm>
            </p:contentPart>
          </mc:Choice>
          <mc:Fallback xmlns="">
            <p:pic>
              <p:nvPicPr>
                <p:cNvPr id="31" name="Ink 30">
                  <a:extLst>
                    <a:ext uri="{FF2B5EF4-FFF2-40B4-BE49-F238E27FC236}">
                      <a16:creationId xmlns:a16="http://schemas.microsoft.com/office/drawing/2014/main" id="{36DEBDE3-660B-4AC5-8B3E-69A5BBBBFCB5}"/>
                    </a:ext>
                  </a:extLst>
                </p:cNvPr>
                <p:cNvPicPr/>
                <p:nvPr/>
              </p:nvPicPr>
              <p:blipFill>
                <a:blip r:embed="rId50"/>
                <a:stretch>
                  <a:fillRect/>
                </a:stretch>
              </p:blipFill>
              <p:spPr>
                <a:xfrm>
                  <a:off x="5829720" y="1172340"/>
                  <a:ext cx="222840" cy="477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32" name="Ink 31">
                  <a:extLst>
                    <a:ext uri="{FF2B5EF4-FFF2-40B4-BE49-F238E27FC236}">
                      <a16:creationId xmlns:a16="http://schemas.microsoft.com/office/drawing/2014/main" id="{33B9052B-082F-47EA-9ECE-EAB91A17D4A2}"/>
                    </a:ext>
                  </a:extLst>
                </p14:cNvPr>
                <p14:cNvContentPartPr/>
                <p14:nvPr/>
              </p14:nvContentPartPr>
              <p14:xfrm>
                <a:off x="4926840" y="1769580"/>
                <a:ext cx="359640" cy="1073520"/>
              </p14:xfrm>
            </p:contentPart>
          </mc:Choice>
          <mc:Fallback xmlns="">
            <p:pic>
              <p:nvPicPr>
                <p:cNvPr id="32" name="Ink 31">
                  <a:extLst>
                    <a:ext uri="{FF2B5EF4-FFF2-40B4-BE49-F238E27FC236}">
                      <a16:creationId xmlns:a16="http://schemas.microsoft.com/office/drawing/2014/main" id="{33B9052B-082F-47EA-9ECE-EAB91A17D4A2}"/>
                    </a:ext>
                  </a:extLst>
                </p:cNvPr>
                <p:cNvPicPr/>
                <p:nvPr/>
              </p:nvPicPr>
              <p:blipFill>
                <a:blip r:embed="rId52"/>
                <a:stretch>
                  <a:fillRect/>
                </a:stretch>
              </p:blipFill>
              <p:spPr>
                <a:xfrm>
                  <a:off x="4918200" y="1760580"/>
                  <a:ext cx="377280" cy="1091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33" name="Ink 32">
                  <a:extLst>
                    <a:ext uri="{FF2B5EF4-FFF2-40B4-BE49-F238E27FC236}">
                      <a16:creationId xmlns:a16="http://schemas.microsoft.com/office/drawing/2014/main" id="{A65FFFA5-002A-4D2F-830E-9334ADD2017D}"/>
                    </a:ext>
                  </a:extLst>
                </p14:cNvPr>
                <p14:cNvContentPartPr/>
                <p14:nvPr/>
              </p14:nvContentPartPr>
              <p14:xfrm>
                <a:off x="3298200" y="2077020"/>
                <a:ext cx="1034280" cy="1206720"/>
              </p14:xfrm>
            </p:contentPart>
          </mc:Choice>
          <mc:Fallback xmlns="">
            <p:pic>
              <p:nvPicPr>
                <p:cNvPr id="33" name="Ink 32">
                  <a:extLst>
                    <a:ext uri="{FF2B5EF4-FFF2-40B4-BE49-F238E27FC236}">
                      <a16:creationId xmlns:a16="http://schemas.microsoft.com/office/drawing/2014/main" id="{A65FFFA5-002A-4D2F-830E-9334ADD2017D}"/>
                    </a:ext>
                  </a:extLst>
                </p:cNvPr>
                <p:cNvPicPr/>
                <p:nvPr/>
              </p:nvPicPr>
              <p:blipFill>
                <a:blip r:embed="rId54"/>
                <a:stretch>
                  <a:fillRect/>
                </a:stretch>
              </p:blipFill>
              <p:spPr>
                <a:xfrm>
                  <a:off x="3289560" y="2068020"/>
                  <a:ext cx="1051920" cy="1224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34" name="Ink 33">
                  <a:extLst>
                    <a:ext uri="{FF2B5EF4-FFF2-40B4-BE49-F238E27FC236}">
                      <a16:creationId xmlns:a16="http://schemas.microsoft.com/office/drawing/2014/main" id="{CBC45128-8E8F-41D3-AA44-6C5D90D87A10}"/>
                    </a:ext>
                  </a:extLst>
                </p14:cNvPr>
                <p14:cNvContentPartPr/>
                <p14:nvPr/>
              </p14:nvContentPartPr>
              <p14:xfrm>
                <a:off x="1936680" y="2458260"/>
                <a:ext cx="1292040" cy="1080360"/>
              </p14:xfrm>
            </p:contentPart>
          </mc:Choice>
          <mc:Fallback xmlns="">
            <p:pic>
              <p:nvPicPr>
                <p:cNvPr id="34" name="Ink 33">
                  <a:extLst>
                    <a:ext uri="{FF2B5EF4-FFF2-40B4-BE49-F238E27FC236}">
                      <a16:creationId xmlns:a16="http://schemas.microsoft.com/office/drawing/2014/main" id="{CBC45128-8E8F-41D3-AA44-6C5D90D87A10}"/>
                    </a:ext>
                  </a:extLst>
                </p:cNvPr>
                <p:cNvPicPr/>
                <p:nvPr/>
              </p:nvPicPr>
              <p:blipFill>
                <a:blip r:embed="rId56"/>
                <a:stretch>
                  <a:fillRect/>
                </a:stretch>
              </p:blipFill>
              <p:spPr>
                <a:xfrm>
                  <a:off x="1927680" y="2449260"/>
                  <a:ext cx="1309680" cy="109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35" name="Ink 34">
                  <a:extLst>
                    <a:ext uri="{FF2B5EF4-FFF2-40B4-BE49-F238E27FC236}">
                      <a16:creationId xmlns:a16="http://schemas.microsoft.com/office/drawing/2014/main" id="{11E266D2-4E35-4A83-B1E9-C6410851962C}"/>
                    </a:ext>
                  </a:extLst>
                </p14:cNvPr>
                <p14:cNvContentPartPr/>
                <p14:nvPr/>
              </p14:nvContentPartPr>
              <p14:xfrm>
                <a:off x="1456080" y="1852380"/>
                <a:ext cx="1278360" cy="438480"/>
              </p14:xfrm>
            </p:contentPart>
          </mc:Choice>
          <mc:Fallback xmlns="">
            <p:pic>
              <p:nvPicPr>
                <p:cNvPr id="35" name="Ink 34">
                  <a:extLst>
                    <a:ext uri="{FF2B5EF4-FFF2-40B4-BE49-F238E27FC236}">
                      <a16:creationId xmlns:a16="http://schemas.microsoft.com/office/drawing/2014/main" id="{11E266D2-4E35-4A83-B1E9-C6410851962C}"/>
                    </a:ext>
                  </a:extLst>
                </p:cNvPr>
                <p:cNvPicPr/>
                <p:nvPr/>
              </p:nvPicPr>
              <p:blipFill>
                <a:blip r:embed="rId58"/>
                <a:stretch>
                  <a:fillRect/>
                </a:stretch>
              </p:blipFill>
              <p:spPr>
                <a:xfrm>
                  <a:off x="1447440" y="1843740"/>
                  <a:ext cx="1296000" cy="456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36" name="Ink 35">
                  <a:extLst>
                    <a:ext uri="{FF2B5EF4-FFF2-40B4-BE49-F238E27FC236}">
                      <a16:creationId xmlns:a16="http://schemas.microsoft.com/office/drawing/2014/main" id="{A63CE003-377D-432A-B211-262BD774295F}"/>
                    </a:ext>
                  </a:extLst>
                </p14:cNvPr>
                <p14:cNvContentPartPr/>
                <p14:nvPr/>
              </p14:nvContentPartPr>
              <p14:xfrm>
                <a:off x="2240880" y="605700"/>
                <a:ext cx="285120" cy="1119960"/>
              </p14:xfrm>
            </p:contentPart>
          </mc:Choice>
          <mc:Fallback xmlns="">
            <p:pic>
              <p:nvPicPr>
                <p:cNvPr id="36" name="Ink 35">
                  <a:extLst>
                    <a:ext uri="{FF2B5EF4-FFF2-40B4-BE49-F238E27FC236}">
                      <a16:creationId xmlns:a16="http://schemas.microsoft.com/office/drawing/2014/main" id="{A63CE003-377D-432A-B211-262BD774295F}"/>
                    </a:ext>
                  </a:extLst>
                </p:cNvPr>
                <p:cNvPicPr/>
                <p:nvPr/>
              </p:nvPicPr>
              <p:blipFill>
                <a:blip r:embed="rId60"/>
                <a:stretch>
                  <a:fillRect/>
                </a:stretch>
              </p:blipFill>
              <p:spPr>
                <a:xfrm>
                  <a:off x="2231880" y="597060"/>
                  <a:ext cx="302760" cy="113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37" name="Ink 36">
                  <a:extLst>
                    <a:ext uri="{FF2B5EF4-FFF2-40B4-BE49-F238E27FC236}">
                      <a16:creationId xmlns:a16="http://schemas.microsoft.com/office/drawing/2014/main" id="{20D4F9FA-C4B3-4554-A712-816921EB2025}"/>
                    </a:ext>
                  </a:extLst>
                </p14:cNvPr>
                <p14:cNvContentPartPr/>
                <p14:nvPr/>
              </p14:nvContentPartPr>
              <p14:xfrm>
                <a:off x="3303960" y="510300"/>
                <a:ext cx="708120" cy="586440"/>
              </p14:xfrm>
            </p:contentPart>
          </mc:Choice>
          <mc:Fallback xmlns="">
            <p:pic>
              <p:nvPicPr>
                <p:cNvPr id="37" name="Ink 36">
                  <a:extLst>
                    <a:ext uri="{FF2B5EF4-FFF2-40B4-BE49-F238E27FC236}">
                      <a16:creationId xmlns:a16="http://schemas.microsoft.com/office/drawing/2014/main" id="{20D4F9FA-C4B3-4554-A712-816921EB2025}"/>
                    </a:ext>
                  </a:extLst>
                </p:cNvPr>
                <p:cNvPicPr/>
                <p:nvPr/>
              </p:nvPicPr>
              <p:blipFill>
                <a:blip r:embed="rId62"/>
                <a:stretch>
                  <a:fillRect/>
                </a:stretch>
              </p:blipFill>
              <p:spPr>
                <a:xfrm>
                  <a:off x="3295320" y="501300"/>
                  <a:ext cx="725760" cy="60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38" name="Ink 37">
                  <a:extLst>
                    <a:ext uri="{FF2B5EF4-FFF2-40B4-BE49-F238E27FC236}">
                      <a16:creationId xmlns:a16="http://schemas.microsoft.com/office/drawing/2014/main" id="{DB85C234-F9F2-4B5F-A26E-C9604A10ABCF}"/>
                    </a:ext>
                  </a:extLst>
                </p14:cNvPr>
                <p14:cNvContentPartPr/>
                <p14:nvPr/>
              </p14:nvContentPartPr>
              <p14:xfrm>
                <a:off x="4621920" y="503820"/>
                <a:ext cx="1280160" cy="166680"/>
              </p14:xfrm>
            </p:contentPart>
          </mc:Choice>
          <mc:Fallback xmlns="">
            <p:pic>
              <p:nvPicPr>
                <p:cNvPr id="38" name="Ink 37">
                  <a:extLst>
                    <a:ext uri="{FF2B5EF4-FFF2-40B4-BE49-F238E27FC236}">
                      <a16:creationId xmlns:a16="http://schemas.microsoft.com/office/drawing/2014/main" id="{DB85C234-F9F2-4B5F-A26E-C9604A10ABCF}"/>
                    </a:ext>
                  </a:extLst>
                </p:cNvPr>
                <p:cNvPicPr/>
                <p:nvPr/>
              </p:nvPicPr>
              <p:blipFill>
                <a:blip r:embed="rId64"/>
                <a:stretch>
                  <a:fillRect/>
                </a:stretch>
              </p:blipFill>
              <p:spPr>
                <a:xfrm>
                  <a:off x="4613280" y="495180"/>
                  <a:ext cx="1297800" cy="18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39" name="Ink 38">
                  <a:extLst>
                    <a:ext uri="{FF2B5EF4-FFF2-40B4-BE49-F238E27FC236}">
                      <a16:creationId xmlns:a16="http://schemas.microsoft.com/office/drawing/2014/main" id="{740D9ACE-D977-4887-AE5E-C35B6B79E7E9}"/>
                    </a:ext>
                  </a:extLst>
                </p14:cNvPr>
                <p14:cNvContentPartPr/>
                <p14:nvPr/>
              </p14:nvContentPartPr>
              <p14:xfrm>
                <a:off x="5894520" y="742860"/>
                <a:ext cx="1115280" cy="214560"/>
              </p14:xfrm>
            </p:contentPart>
          </mc:Choice>
          <mc:Fallback xmlns="">
            <p:pic>
              <p:nvPicPr>
                <p:cNvPr id="39" name="Ink 38">
                  <a:extLst>
                    <a:ext uri="{FF2B5EF4-FFF2-40B4-BE49-F238E27FC236}">
                      <a16:creationId xmlns:a16="http://schemas.microsoft.com/office/drawing/2014/main" id="{740D9ACE-D977-4887-AE5E-C35B6B79E7E9}"/>
                    </a:ext>
                  </a:extLst>
                </p:cNvPr>
                <p:cNvPicPr/>
                <p:nvPr/>
              </p:nvPicPr>
              <p:blipFill>
                <a:blip r:embed="rId66"/>
                <a:stretch>
                  <a:fillRect/>
                </a:stretch>
              </p:blipFill>
              <p:spPr>
                <a:xfrm>
                  <a:off x="5885880" y="734220"/>
                  <a:ext cx="1132920" cy="2322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41" name="Ink 40">
                <a:extLst>
                  <a:ext uri="{FF2B5EF4-FFF2-40B4-BE49-F238E27FC236}">
                    <a16:creationId xmlns:a16="http://schemas.microsoft.com/office/drawing/2014/main" id="{AED82774-F480-497D-BD73-48B7815D0F7E}"/>
                  </a:ext>
                </a:extLst>
              </p14:cNvPr>
              <p14:cNvContentPartPr/>
              <p14:nvPr/>
            </p14:nvContentPartPr>
            <p14:xfrm>
              <a:off x="9558600" y="5737500"/>
              <a:ext cx="3960" cy="360"/>
            </p14:xfrm>
          </p:contentPart>
        </mc:Choice>
        <mc:Fallback xmlns="">
          <p:pic>
            <p:nvPicPr>
              <p:cNvPr id="41" name="Ink 40">
                <a:extLst>
                  <a:ext uri="{FF2B5EF4-FFF2-40B4-BE49-F238E27FC236}">
                    <a16:creationId xmlns:a16="http://schemas.microsoft.com/office/drawing/2014/main" id="{AED82774-F480-497D-BD73-48B7815D0F7E}"/>
                  </a:ext>
                </a:extLst>
              </p:cNvPr>
              <p:cNvPicPr/>
              <p:nvPr/>
            </p:nvPicPr>
            <p:blipFill>
              <a:blip r:embed="rId68"/>
              <a:stretch>
                <a:fillRect/>
              </a:stretch>
            </p:blipFill>
            <p:spPr>
              <a:xfrm>
                <a:off x="9549960" y="5728860"/>
                <a:ext cx="216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42" name="Ink 41">
                <a:extLst>
                  <a:ext uri="{FF2B5EF4-FFF2-40B4-BE49-F238E27FC236}">
                    <a16:creationId xmlns:a16="http://schemas.microsoft.com/office/drawing/2014/main" id="{FA368772-A5DC-4ED7-9AA9-B3AB0AC5899E}"/>
                  </a:ext>
                </a:extLst>
              </p14:cNvPr>
              <p14:cNvContentPartPr/>
              <p14:nvPr/>
            </p14:nvContentPartPr>
            <p14:xfrm>
              <a:off x="10007520" y="5623740"/>
              <a:ext cx="3960" cy="360"/>
            </p14:xfrm>
          </p:contentPart>
        </mc:Choice>
        <mc:Fallback xmlns="">
          <p:pic>
            <p:nvPicPr>
              <p:cNvPr id="42" name="Ink 41">
                <a:extLst>
                  <a:ext uri="{FF2B5EF4-FFF2-40B4-BE49-F238E27FC236}">
                    <a16:creationId xmlns:a16="http://schemas.microsoft.com/office/drawing/2014/main" id="{FA368772-A5DC-4ED7-9AA9-B3AB0AC5899E}"/>
                  </a:ext>
                </a:extLst>
              </p:cNvPr>
              <p:cNvPicPr/>
              <p:nvPr/>
            </p:nvPicPr>
            <p:blipFill>
              <a:blip r:embed="rId70"/>
              <a:stretch>
                <a:fillRect/>
              </a:stretch>
            </p:blipFill>
            <p:spPr>
              <a:xfrm>
                <a:off x="9998880" y="5615100"/>
                <a:ext cx="216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43" name="Ink 42">
                <a:extLst>
                  <a:ext uri="{FF2B5EF4-FFF2-40B4-BE49-F238E27FC236}">
                    <a16:creationId xmlns:a16="http://schemas.microsoft.com/office/drawing/2014/main" id="{004C2D45-F553-44AB-88B7-1E842129930E}"/>
                  </a:ext>
                </a:extLst>
              </p14:cNvPr>
              <p14:cNvContentPartPr/>
              <p14:nvPr/>
            </p14:nvContentPartPr>
            <p14:xfrm>
              <a:off x="10932720" y="4994820"/>
              <a:ext cx="360" cy="3960"/>
            </p14:xfrm>
          </p:contentPart>
        </mc:Choice>
        <mc:Fallback xmlns="">
          <p:pic>
            <p:nvPicPr>
              <p:cNvPr id="43" name="Ink 42">
                <a:extLst>
                  <a:ext uri="{FF2B5EF4-FFF2-40B4-BE49-F238E27FC236}">
                    <a16:creationId xmlns:a16="http://schemas.microsoft.com/office/drawing/2014/main" id="{004C2D45-F553-44AB-88B7-1E842129930E}"/>
                  </a:ext>
                </a:extLst>
              </p:cNvPr>
              <p:cNvPicPr/>
              <p:nvPr/>
            </p:nvPicPr>
            <p:blipFill>
              <a:blip r:embed="rId72"/>
              <a:stretch>
                <a:fillRect/>
              </a:stretch>
            </p:blipFill>
            <p:spPr>
              <a:xfrm>
                <a:off x="10924080" y="4985820"/>
                <a:ext cx="18000" cy="2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44" name="Ink 43">
                <a:extLst>
                  <a:ext uri="{FF2B5EF4-FFF2-40B4-BE49-F238E27FC236}">
                    <a16:creationId xmlns:a16="http://schemas.microsoft.com/office/drawing/2014/main" id="{C405B5E3-BDB3-4F9B-8223-25D59395A30A}"/>
                  </a:ext>
                </a:extLst>
              </p14:cNvPr>
              <p14:cNvContentPartPr/>
              <p14:nvPr/>
            </p14:nvContentPartPr>
            <p14:xfrm>
              <a:off x="10835880" y="3985020"/>
              <a:ext cx="74520" cy="78840"/>
            </p14:xfrm>
          </p:contentPart>
        </mc:Choice>
        <mc:Fallback xmlns="">
          <p:pic>
            <p:nvPicPr>
              <p:cNvPr id="44" name="Ink 43">
                <a:extLst>
                  <a:ext uri="{FF2B5EF4-FFF2-40B4-BE49-F238E27FC236}">
                    <a16:creationId xmlns:a16="http://schemas.microsoft.com/office/drawing/2014/main" id="{C405B5E3-BDB3-4F9B-8223-25D59395A30A}"/>
                  </a:ext>
                </a:extLst>
              </p:cNvPr>
              <p:cNvPicPr/>
              <p:nvPr/>
            </p:nvPicPr>
            <p:blipFill>
              <a:blip r:embed="rId74"/>
              <a:stretch>
                <a:fillRect/>
              </a:stretch>
            </p:blipFill>
            <p:spPr>
              <a:xfrm>
                <a:off x="10827240" y="3976380"/>
                <a:ext cx="92160" cy="9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45" name="Ink 44">
                <a:extLst>
                  <a:ext uri="{FF2B5EF4-FFF2-40B4-BE49-F238E27FC236}">
                    <a16:creationId xmlns:a16="http://schemas.microsoft.com/office/drawing/2014/main" id="{1AC7E740-33CF-4BAF-8F84-2C2A01F7A002}"/>
                  </a:ext>
                </a:extLst>
              </p14:cNvPr>
              <p14:cNvContentPartPr/>
              <p14:nvPr/>
            </p14:nvContentPartPr>
            <p14:xfrm>
              <a:off x="11294160" y="2804940"/>
              <a:ext cx="3960" cy="360"/>
            </p14:xfrm>
          </p:contentPart>
        </mc:Choice>
        <mc:Fallback xmlns="">
          <p:pic>
            <p:nvPicPr>
              <p:cNvPr id="45" name="Ink 44">
                <a:extLst>
                  <a:ext uri="{FF2B5EF4-FFF2-40B4-BE49-F238E27FC236}">
                    <a16:creationId xmlns:a16="http://schemas.microsoft.com/office/drawing/2014/main" id="{1AC7E740-33CF-4BAF-8F84-2C2A01F7A002}"/>
                  </a:ext>
                </a:extLst>
              </p:cNvPr>
              <p:cNvPicPr/>
              <p:nvPr/>
            </p:nvPicPr>
            <p:blipFill>
              <a:blip r:embed="rId76"/>
              <a:stretch>
                <a:fillRect/>
              </a:stretch>
            </p:blipFill>
            <p:spPr>
              <a:xfrm>
                <a:off x="11285160" y="2796300"/>
                <a:ext cx="216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46" name="Ink 45">
                <a:extLst>
                  <a:ext uri="{FF2B5EF4-FFF2-40B4-BE49-F238E27FC236}">
                    <a16:creationId xmlns:a16="http://schemas.microsoft.com/office/drawing/2014/main" id="{5223C8CC-0227-4685-BB04-158D37EB8576}"/>
                  </a:ext>
                </a:extLst>
              </p14:cNvPr>
              <p14:cNvContentPartPr/>
              <p14:nvPr/>
            </p14:nvContentPartPr>
            <p14:xfrm>
              <a:off x="11126040" y="1928700"/>
              <a:ext cx="360" cy="360"/>
            </p14:xfrm>
          </p:contentPart>
        </mc:Choice>
        <mc:Fallback xmlns="">
          <p:pic>
            <p:nvPicPr>
              <p:cNvPr id="46" name="Ink 45">
                <a:extLst>
                  <a:ext uri="{FF2B5EF4-FFF2-40B4-BE49-F238E27FC236}">
                    <a16:creationId xmlns:a16="http://schemas.microsoft.com/office/drawing/2014/main" id="{5223C8CC-0227-4685-BB04-158D37EB8576}"/>
                  </a:ext>
                </a:extLst>
              </p:cNvPr>
              <p:cNvPicPr/>
              <p:nvPr/>
            </p:nvPicPr>
            <p:blipFill>
              <a:blip r:embed="rId78"/>
              <a:stretch>
                <a:fillRect/>
              </a:stretch>
            </p:blipFill>
            <p:spPr>
              <a:xfrm>
                <a:off x="11117040" y="19197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
            <p14:nvContentPartPr>
              <p14:cNvPr id="47" name="Ink 46">
                <a:extLst>
                  <a:ext uri="{FF2B5EF4-FFF2-40B4-BE49-F238E27FC236}">
                    <a16:creationId xmlns:a16="http://schemas.microsoft.com/office/drawing/2014/main" id="{3AA6F645-C011-47B7-B466-4D53BB23A336}"/>
                  </a:ext>
                </a:extLst>
              </p14:cNvPr>
              <p14:cNvContentPartPr/>
              <p14:nvPr/>
            </p14:nvContentPartPr>
            <p14:xfrm>
              <a:off x="11039280" y="892980"/>
              <a:ext cx="360" cy="360"/>
            </p14:xfrm>
          </p:contentPart>
        </mc:Choice>
        <mc:Fallback xmlns="">
          <p:pic>
            <p:nvPicPr>
              <p:cNvPr id="47" name="Ink 46">
                <a:extLst>
                  <a:ext uri="{FF2B5EF4-FFF2-40B4-BE49-F238E27FC236}">
                    <a16:creationId xmlns:a16="http://schemas.microsoft.com/office/drawing/2014/main" id="{3AA6F645-C011-47B7-B466-4D53BB23A336}"/>
                  </a:ext>
                </a:extLst>
              </p:cNvPr>
              <p:cNvPicPr/>
              <p:nvPr/>
            </p:nvPicPr>
            <p:blipFill>
              <a:blip r:embed="rId80"/>
              <a:stretch>
                <a:fillRect/>
              </a:stretch>
            </p:blipFill>
            <p:spPr>
              <a:xfrm>
                <a:off x="11030280" y="8843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48" name="Ink 47">
                <a:extLst>
                  <a:ext uri="{FF2B5EF4-FFF2-40B4-BE49-F238E27FC236}">
                    <a16:creationId xmlns:a16="http://schemas.microsoft.com/office/drawing/2014/main" id="{EA1EC582-533E-40A6-BAD0-AF3C0B80C3E7}"/>
                  </a:ext>
                </a:extLst>
              </p14:cNvPr>
              <p14:cNvContentPartPr/>
              <p14:nvPr/>
            </p14:nvContentPartPr>
            <p14:xfrm>
              <a:off x="8357640" y="734580"/>
              <a:ext cx="92160" cy="20160"/>
            </p14:xfrm>
          </p:contentPart>
        </mc:Choice>
        <mc:Fallback xmlns="">
          <p:pic>
            <p:nvPicPr>
              <p:cNvPr id="48" name="Ink 47">
                <a:extLst>
                  <a:ext uri="{FF2B5EF4-FFF2-40B4-BE49-F238E27FC236}">
                    <a16:creationId xmlns:a16="http://schemas.microsoft.com/office/drawing/2014/main" id="{EA1EC582-533E-40A6-BAD0-AF3C0B80C3E7}"/>
                  </a:ext>
                </a:extLst>
              </p:cNvPr>
              <p:cNvPicPr/>
              <p:nvPr/>
            </p:nvPicPr>
            <p:blipFill>
              <a:blip r:embed="rId82"/>
              <a:stretch>
                <a:fillRect/>
              </a:stretch>
            </p:blipFill>
            <p:spPr>
              <a:xfrm>
                <a:off x="8349000" y="725580"/>
                <a:ext cx="109800" cy="3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49" name="Ink 48">
                <a:extLst>
                  <a:ext uri="{FF2B5EF4-FFF2-40B4-BE49-F238E27FC236}">
                    <a16:creationId xmlns:a16="http://schemas.microsoft.com/office/drawing/2014/main" id="{27CE40F4-6015-437C-89A2-4EADB5A004A7}"/>
                  </a:ext>
                </a:extLst>
              </p14:cNvPr>
              <p14:cNvContentPartPr/>
              <p14:nvPr/>
            </p14:nvContentPartPr>
            <p14:xfrm>
              <a:off x="7492560" y="2215620"/>
              <a:ext cx="14400" cy="13680"/>
            </p14:xfrm>
          </p:contentPart>
        </mc:Choice>
        <mc:Fallback xmlns="">
          <p:pic>
            <p:nvPicPr>
              <p:cNvPr id="49" name="Ink 48">
                <a:extLst>
                  <a:ext uri="{FF2B5EF4-FFF2-40B4-BE49-F238E27FC236}">
                    <a16:creationId xmlns:a16="http://schemas.microsoft.com/office/drawing/2014/main" id="{27CE40F4-6015-437C-89A2-4EADB5A004A7}"/>
                  </a:ext>
                </a:extLst>
              </p:cNvPr>
              <p:cNvPicPr/>
              <p:nvPr/>
            </p:nvPicPr>
            <p:blipFill>
              <a:blip r:embed="rId84"/>
              <a:stretch>
                <a:fillRect/>
              </a:stretch>
            </p:blipFill>
            <p:spPr>
              <a:xfrm>
                <a:off x="7483560" y="2206980"/>
                <a:ext cx="32040" cy="3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50" name="Ink 49">
                <a:extLst>
                  <a:ext uri="{FF2B5EF4-FFF2-40B4-BE49-F238E27FC236}">
                    <a16:creationId xmlns:a16="http://schemas.microsoft.com/office/drawing/2014/main" id="{C964E3BE-5659-4525-8934-FDD33114399F}"/>
                  </a:ext>
                </a:extLst>
              </p14:cNvPr>
              <p14:cNvContentPartPr/>
              <p14:nvPr/>
            </p14:nvContentPartPr>
            <p14:xfrm>
              <a:off x="8520360" y="4058100"/>
              <a:ext cx="23760" cy="23400"/>
            </p14:xfrm>
          </p:contentPart>
        </mc:Choice>
        <mc:Fallback xmlns="">
          <p:pic>
            <p:nvPicPr>
              <p:cNvPr id="50" name="Ink 49">
                <a:extLst>
                  <a:ext uri="{FF2B5EF4-FFF2-40B4-BE49-F238E27FC236}">
                    <a16:creationId xmlns:a16="http://schemas.microsoft.com/office/drawing/2014/main" id="{C964E3BE-5659-4525-8934-FDD33114399F}"/>
                  </a:ext>
                </a:extLst>
              </p:cNvPr>
              <p:cNvPicPr/>
              <p:nvPr/>
            </p:nvPicPr>
            <p:blipFill>
              <a:blip r:embed="rId86"/>
              <a:stretch>
                <a:fillRect/>
              </a:stretch>
            </p:blipFill>
            <p:spPr>
              <a:xfrm>
                <a:off x="8511720" y="4049100"/>
                <a:ext cx="4140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51" name="Ink 50">
                <a:extLst>
                  <a:ext uri="{FF2B5EF4-FFF2-40B4-BE49-F238E27FC236}">
                    <a16:creationId xmlns:a16="http://schemas.microsoft.com/office/drawing/2014/main" id="{C142E683-B779-459A-A4FA-C6516C20D37B}"/>
                  </a:ext>
                </a:extLst>
              </p14:cNvPr>
              <p14:cNvContentPartPr/>
              <p14:nvPr/>
            </p14:nvContentPartPr>
            <p14:xfrm>
              <a:off x="8342160" y="5767380"/>
              <a:ext cx="360" cy="360"/>
            </p14:xfrm>
          </p:contentPart>
        </mc:Choice>
        <mc:Fallback xmlns="">
          <p:pic>
            <p:nvPicPr>
              <p:cNvPr id="51" name="Ink 50">
                <a:extLst>
                  <a:ext uri="{FF2B5EF4-FFF2-40B4-BE49-F238E27FC236}">
                    <a16:creationId xmlns:a16="http://schemas.microsoft.com/office/drawing/2014/main" id="{C142E683-B779-459A-A4FA-C6516C20D37B}"/>
                  </a:ext>
                </a:extLst>
              </p:cNvPr>
              <p:cNvPicPr/>
              <p:nvPr/>
            </p:nvPicPr>
            <p:blipFill>
              <a:blip r:embed="rId88"/>
              <a:stretch>
                <a:fillRect/>
              </a:stretch>
            </p:blipFill>
            <p:spPr>
              <a:xfrm>
                <a:off x="8333520" y="575874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52" name="Ink 51">
                <a:extLst>
                  <a:ext uri="{FF2B5EF4-FFF2-40B4-BE49-F238E27FC236}">
                    <a16:creationId xmlns:a16="http://schemas.microsoft.com/office/drawing/2014/main" id="{9E014374-1EE6-4AE8-9DF2-9B5A6765187B}"/>
                  </a:ext>
                </a:extLst>
              </p14:cNvPr>
              <p14:cNvContentPartPr/>
              <p14:nvPr/>
            </p14:nvContentPartPr>
            <p14:xfrm>
              <a:off x="6908280" y="6376500"/>
              <a:ext cx="9360" cy="360"/>
            </p14:xfrm>
          </p:contentPart>
        </mc:Choice>
        <mc:Fallback xmlns="">
          <p:pic>
            <p:nvPicPr>
              <p:cNvPr id="52" name="Ink 51">
                <a:extLst>
                  <a:ext uri="{FF2B5EF4-FFF2-40B4-BE49-F238E27FC236}">
                    <a16:creationId xmlns:a16="http://schemas.microsoft.com/office/drawing/2014/main" id="{9E014374-1EE6-4AE8-9DF2-9B5A6765187B}"/>
                  </a:ext>
                </a:extLst>
              </p:cNvPr>
              <p:cNvPicPr/>
              <p:nvPr/>
            </p:nvPicPr>
            <p:blipFill>
              <a:blip r:embed="rId90"/>
              <a:stretch>
                <a:fillRect/>
              </a:stretch>
            </p:blipFill>
            <p:spPr>
              <a:xfrm>
                <a:off x="6899640" y="6367500"/>
                <a:ext cx="27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53" name="Ink 52">
                <a:extLst>
                  <a:ext uri="{FF2B5EF4-FFF2-40B4-BE49-F238E27FC236}">
                    <a16:creationId xmlns:a16="http://schemas.microsoft.com/office/drawing/2014/main" id="{C7A920DB-4137-4109-9B3A-1FE28B0E23F9}"/>
                  </a:ext>
                </a:extLst>
              </p14:cNvPr>
              <p14:cNvContentPartPr/>
              <p14:nvPr/>
            </p14:nvContentPartPr>
            <p14:xfrm>
              <a:off x="4944480" y="5722740"/>
              <a:ext cx="9360" cy="360"/>
            </p14:xfrm>
          </p:contentPart>
        </mc:Choice>
        <mc:Fallback xmlns="">
          <p:pic>
            <p:nvPicPr>
              <p:cNvPr id="53" name="Ink 52">
                <a:extLst>
                  <a:ext uri="{FF2B5EF4-FFF2-40B4-BE49-F238E27FC236}">
                    <a16:creationId xmlns:a16="http://schemas.microsoft.com/office/drawing/2014/main" id="{C7A920DB-4137-4109-9B3A-1FE28B0E23F9}"/>
                  </a:ext>
                </a:extLst>
              </p:cNvPr>
              <p:cNvPicPr/>
              <p:nvPr/>
            </p:nvPicPr>
            <p:blipFill>
              <a:blip r:embed="rId92"/>
              <a:stretch>
                <a:fillRect/>
              </a:stretch>
            </p:blipFill>
            <p:spPr>
              <a:xfrm>
                <a:off x="4935480" y="5714100"/>
                <a:ext cx="27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54" name="Ink 53">
                <a:extLst>
                  <a:ext uri="{FF2B5EF4-FFF2-40B4-BE49-F238E27FC236}">
                    <a16:creationId xmlns:a16="http://schemas.microsoft.com/office/drawing/2014/main" id="{04E55FF0-FF6D-41FC-B49A-10D1F4F16EB0}"/>
                  </a:ext>
                </a:extLst>
              </p14:cNvPr>
              <p14:cNvContentPartPr/>
              <p14:nvPr/>
            </p14:nvContentPartPr>
            <p14:xfrm>
              <a:off x="3222600" y="5197860"/>
              <a:ext cx="360" cy="34920"/>
            </p14:xfrm>
          </p:contentPart>
        </mc:Choice>
        <mc:Fallback xmlns="">
          <p:pic>
            <p:nvPicPr>
              <p:cNvPr id="54" name="Ink 53">
                <a:extLst>
                  <a:ext uri="{FF2B5EF4-FFF2-40B4-BE49-F238E27FC236}">
                    <a16:creationId xmlns:a16="http://schemas.microsoft.com/office/drawing/2014/main" id="{04E55FF0-FF6D-41FC-B49A-10D1F4F16EB0}"/>
                  </a:ext>
                </a:extLst>
              </p:cNvPr>
              <p:cNvPicPr/>
              <p:nvPr/>
            </p:nvPicPr>
            <p:blipFill>
              <a:blip r:embed="rId94"/>
              <a:stretch>
                <a:fillRect/>
              </a:stretch>
            </p:blipFill>
            <p:spPr>
              <a:xfrm>
                <a:off x="3213960" y="5188860"/>
                <a:ext cx="18000" cy="5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55" name="Ink 54">
                <a:extLst>
                  <a:ext uri="{FF2B5EF4-FFF2-40B4-BE49-F238E27FC236}">
                    <a16:creationId xmlns:a16="http://schemas.microsoft.com/office/drawing/2014/main" id="{82C53F55-B74A-4529-BA45-B8FF9247A8D6}"/>
                  </a:ext>
                </a:extLst>
              </p14:cNvPr>
              <p14:cNvContentPartPr/>
              <p14:nvPr/>
            </p14:nvContentPartPr>
            <p14:xfrm>
              <a:off x="2696640" y="3634020"/>
              <a:ext cx="195480" cy="18720"/>
            </p14:xfrm>
          </p:contentPart>
        </mc:Choice>
        <mc:Fallback xmlns="">
          <p:pic>
            <p:nvPicPr>
              <p:cNvPr id="55" name="Ink 54">
                <a:extLst>
                  <a:ext uri="{FF2B5EF4-FFF2-40B4-BE49-F238E27FC236}">
                    <a16:creationId xmlns:a16="http://schemas.microsoft.com/office/drawing/2014/main" id="{82C53F55-B74A-4529-BA45-B8FF9247A8D6}"/>
                  </a:ext>
                </a:extLst>
              </p:cNvPr>
              <p:cNvPicPr/>
              <p:nvPr/>
            </p:nvPicPr>
            <p:blipFill>
              <a:blip r:embed="rId96"/>
              <a:stretch>
                <a:fillRect/>
              </a:stretch>
            </p:blipFill>
            <p:spPr>
              <a:xfrm>
                <a:off x="2688000" y="3625380"/>
                <a:ext cx="213120" cy="3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56" name="Ink 55">
                <a:extLst>
                  <a:ext uri="{FF2B5EF4-FFF2-40B4-BE49-F238E27FC236}">
                    <a16:creationId xmlns:a16="http://schemas.microsoft.com/office/drawing/2014/main" id="{80EE35ED-A7D3-4427-8D10-149169CE7B47}"/>
                  </a:ext>
                </a:extLst>
              </p14:cNvPr>
              <p14:cNvContentPartPr/>
              <p14:nvPr/>
            </p14:nvContentPartPr>
            <p14:xfrm>
              <a:off x="867120" y="4598460"/>
              <a:ext cx="55800" cy="42840"/>
            </p14:xfrm>
          </p:contentPart>
        </mc:Choice>
        <mc:Fallback xmlns="">
          <p:pic>
            <p:nvPicPr>
              <p:cNvPr id="56" name="Ink 55">
                <a:extLst>
                  <a:ext uri="{FF2B5EF4-FFF2-40B4-BE49-F238E27FC236}">
                    <a16:creationId xmlns:a16="http://schemas.microsoft.com/office/drawing/2014/main" id="{80EE35ED-A7D3-4427-8D10-149169CE7B47}"/>
                  </a:ext>
                </a:extLst>
              </p:cNvPr>
              <p:cNvPicPr/>
              <p:nvPr/>
            </p:nvPicPr>
            <p:blipFill>
              <a:blip r:embed="rId98"/>
              <a:stretch>
                <a:fillRect/>
              </a:stretch>
            </p:blipFill>
            <p:spPr>
              <a:xfrm>
                <a:off x="858480" y="4589820"/>
                <a:ext cx="73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
            <p14:nvContentPartPr>
              <p14:cNvPr id="57" name="Ink 56">
                <a:extLst>
                  <a:ext uri="{FF2B5EF4-FFF2-40B4-BE49-F238E27FC236}">
                    <a16:creationId xmlns:a16="http://schemas.microsoft.com/office/drawing/2014/main" id="{7F0871E4-AE75-4A5E-94F1-3CF9A89AC3B8}"/>
                  </a:ext>
                </a:extLst>
              </p14:cNvPr>
              <p14:cNvContentPartPr/>
              <p14:nvPr/>
            </p14:nvContentPartPr>
            <p14:xfrm>
              <a:off x="1839120" y="5817060"/>
              <a:ext cx="19080" cy="360"/>
            </p14:xfrm>
          </p:contentPart>
        </mc:Choice>
        <mc:Fallback xmlns="">
          <p:pic>
            <p:nvPicPr>
              <p:cNvPr id="57" name="Ink 56">
                <a:extLst>
                  <a:ext uri="{FF2B5EF4-FFF2-40B4-BE49-F238E27FC236}">
                    <a16:creationId xmlns:a16="http://schemas.microsoft.com/office/drawing/2014/main" id="{7F0871E4-AE75-4A5E-94F1-3CF9A89AC3B8}"/>
                  </a:ext>
                </a:extLst>
              </p:cNvPr>
              <p:cNvPicPr/>
              <p:nvPr/>
            </p:nvPicPr>
            <p:blipFill>
              <a:blip r:embed="rId100"/>
              <a:stretch>
                <a:fillRect/>
              </a:stretch>
            </p:blipFill>
            <p:spPr>
              <a:xfrm>
                <a:off x="1830120" y="5808060"/>
                <a:ext cx="3672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58" name="Ink 57">
                <a:extLst>
                  <a:ext uri="{FF2B5EF4-FFF2-40B4-BE49-F238E27FC236}">
                    <a16:creationId xmlns:a16="http://schemas.microsoft.com/office/drawing/2014/main" id="{06153B8C-B11F-42DD-B69B-9645B3292BE5}"/>
                  </a:ext>
                </a:extLst>
              </p14:cNvPr>
              <p14:cNvContentPartPr/>
              <p14:nvPr/>
            </p14:nvContentPartPr>
            <p14:xfrm>
              <a:off x="3787800" y="5252220"/>
              <a:ext cx="135000" cy="24840"/>
            </p14:xfrm>
          </p:contentPart>
        </mc:Choice>
        <mc:Fallback xmlns="">
          <p:pic>
            <p:nvPicPr>
              <p:cNvPr id="58" name="Ink 57">
                <a:extLst>
                  <a:ext uri="{FF2B5EF4-FFF2-40B4-BE49-F238E27FC236}">
                    <a16:creationId xmlns:a16="http://schemas.microsoft.com/office/drawing/2014/main" id="{06153B8C-B11F-42DD-B69B-9645B3292BE5}"/>
                  </a:ext>
                </a:extLst>
              </p:cNvPr>
              <p:cNvPicPr/>
              <p:nvPr/>
            </p:nvPicPr>
            <p:blipFill>
              <a:blip r:embed="rId102"/>
              <a:stretch>
                <a:fillRect/>
              </a:stretch>
            </p:blipFill>
            <p:spPr>
              <a:xfrm>
                <a:off x="3779160" y="5243220"/>
                <a:ext cx="152640" cy="42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59" name="Ink 58">
                <a:extLst>
                  <a:ext uri="{FF2B5EF4-FFF2-40B4-BE49-F238E27FC236}">
                    <a16:creationId xmlns:a16="http://schemas.microsoft.com/office/drawing/2014/main" id="{63C3281B-D790-4712-BE51-B5590CCE24EA}"/>
                  </a:ext>
                </a:extLst>
              </p14:cNvPr>
              <p14:cNvContentPartPr/>
              <p14:nvPr/>
            </p14:nvContentPartPr>
            <p14:xfrm>
              <a:off x="3508080" y="4442940"/>
              <a:ext cx="25920" cy="56160"/>
            </p14:xfrm>
          </p:contentPart>
        </mc:Choice>
        <mc:Fallback xmlns="">
          <p:pic>
            <p:nvPicPr>
              <p:cNvPr id="59" name="Ink 58">
                <a:extLst>
                  <a:ext uri="{FF2B5EF4-FFF2-40B4-BE49-F238E27FC236}">
                    <a16:creationId xmlns:a16="http://schemas.microsoft.com/office/drawing/2014/main" id="{63C3281B-D790-4712-BE51-B5590CCE24EA}"/>
                  </a:ext>
                </a:extLst>
              </p:cNvPr>
              <p:cNvPicPr/>
              <p:nvPr/>
            </p:nvPicPr>
            <p:blipFill>
              <a:blip r:embed="rId104"/>
              <a:stretch>
                <a:fillRect/>
              </a:stretch>
            </p:blipFill>
            <p:spPr>
              <a:xfrm>
                <a:off x="3499080" y="4434300"/>
                <a:ext cx="4356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60" name="Ink 59">
                <a:extLst>
                  <a:ext uri="{FF2B5EF4-FFF2-40B4-BE49-F238E27FC236}">
                    <a16:creationId xmlns:a16="http://schemas.microsoft.com/office/drawing/2014/main" id="{94347ED9-A7DE-4057-B6CB-7C0D1A85590F}"/>
                  </a:ext>
                </a:extLst>
              </p14:cNvPr>
              <p14:cNvContentPartPr/>
              <p14:nvPr/>
            </p14:nvContentPartPr>
            <p14:xfrm>
              <a:off x="3833160" y="3661740"/>
              <a:ext cx="297000" cy="12960"/>
            </p14:xfrm>
          </p:contentPart>
        </mc:Choice>
        <mc:Fallback xmlns="">
          <p:pic>
            <p:nvPicPr>
              <p:cNvPr id="60" name="Ink 59">
                <a:extLst>
                  <a:ext uri="{FF2B5EF4-FFF2-40B4-BE49-F238E27FC236}">
                    <a16:creationId xmlns:a16="http://schemas.microsoft.com/office/drawing/2014/main" id="{94347ED9-A7DE-4057-B6CB-7C0D1A85590F}"/>
                  </a:ext>
                </a:extLst>
              </p:cNvPr>
              <p:cNvPicPr/>
              <p:nvPr/>
            </p:nvPicPr>
            <p:blipFill>
              <a:blip r:embed="rId106"/>
              <a:stretch>
                <a:fillRect/>
              </a:stretch>
            </p:blipFill>
            <p:spPr>
              <a:xfrm>
                <a:off x="3824520" y="3653100"/>
                <a:ext cx="314640" cy="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61" name="Ink 60">
                <a:extLst>
                  <a:ext uri="{FF2B5EF4-FFF2-40B4-BE49-F238E27FC236}">
                    <a16:creationId xmlns:a16="http://schemas.microsoft.com/office/drawing/2014/main" id="{1F4858B9-13B9-4277-AD03-11DC47CB1818}"/>
                  </a:ext>
                </a:extLst>
              </p14:cNvPr>
              <p14:cNvContentPartPr/>
              <p14:nvPr/>
            </p14:nvContentPartPr>
            <p14:xfrm>
              <a:off x="4678440" y="4528620"/>
              <a:ext cx="35640" cy="75960"/>
            </p14:xfrm>
          </p:contentPart>
        </mc:Choice>
        <mc:Fallback xmlns="">
          <p:pic>
            <p:nvPicPr>
              <p:cNvPr id="61" name="Ink 60">
                <a:extLst>
                  <a:ext uri="{FF2B5EF4-FFF2-40B4-BE49-F238E27FC236}">
                    <a16:creationId xmlns:a16="http://schemas.microsoft.com/office/drawing/2014/main" id="{1F4858B9-13B9-4277-AD03-11DC47CB1818}"/>
                  </a:ext>
                </a:extLst>
              </p:cNvPr>
              <p:cNvPicPr/>
              <p:nvPr/>
            </p:nvPicPr>
            <p:blipFill>
              <a:blip r:embed="rId108"/>
              <a:stretch>
                <a:fillRect/>
              </a:stretch>
            </p:blipFill>
            <p:spPr>
              <a:xfrm>
                <a:off x="4669440" y="4519980"/>
                <a:ext cx="53280" cy="93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
            <p14:nvContentPartPr>
              <p14:cNvPr id="62" name="Ink 61">
                <a:extLst>
                  <a:ext uri="{FF2B5EF4-FFF2-40B4-BE49-F238E27FC236}">
                    <a16:creationId xmlns:a16="http://schemas.microsoft.com/office/drawing/2014/main" id="{A53A2C67-8C57-48F8-BF33-345289080F9B}"/>
                  </a:ext>
                </a:extLst>
              </p14:cNvPr>
              <p14:cNvContentPartPr/>
              <p14:nvPr/>
            </p14:nvContentPartPr>
            <p14:xfrm>
              <a:off x="4169400" y="5256900"/>
              <a:ext cx="360" cy="360"/>
            </p14:xfrm>
          </p:contentPart>
        </mc:Choice>
        <mc:Fallback xmlns="">
          <p:pic>
            <p:nvPicPr>
              <p:cNvPr id="62" name="Ink 61">
                <a:extLst>
                  <a:ext uri="{FF2B5EF4-FFF2-40B4-BE49-F238E27FC236}">
                    <a16:creationId xmlns:a16="http://schemas.microsoft.com/office/drawing/2014/main" id="{A53A2C67-8C57-48F8-BF33-345289080F9B}"/>
                  </a:ext>
                </a:extLst>
              </p:cNvPr>
              <p:cNvPicPr/>
              <p:nvPr/>
            </p:nvPicPr>
            <p:blipFill>
              <a:blip r:embed="rId110"/>
              <a:stretch>
                <a:fillRect/>
              </a:stretch>
            </p:blipFill>
            <p:spPr>
              <a:xfrm>
                <a:off x="4160400" y="5247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
            <p14:nvContentPartPr>
              <p14:cNvPr id="63" name="Ink 62">
                <a:extLst>
                  <a:ext uri="{FF2B5EF4-FFF2-40B4-BE49-F238E27FC236}">
                    <a16:creationId xmlns:a16="http://schemas.microsoft.com/office/drawing/2014/main" id="{5189725E-3827-429F-B74C-26E8F6BE6426}"/>
                  </a:ext>
                </a:extLst>
              </p14:cNvPr>
              <p14:cNvContentPartPr/>
              <p14:nvPr/>
            </p14:nvContentPartPr>
            <p14:xfrm>
              <a:off x="3248520" y="4211820"/>
              <a:ext cx="360" cy="360"/>
            </p14:xfrm>
          </p:contentPart>
        </mc:Choice>
        <mc:Fallback xmlns="">
          <p:pic>
            <p:nvPicPr>
              <p:cNvPr id="63" name="Ink 62">
                <a:extLst>
                  <a:ext uri="{FF2B5EF4-FFF2-40B4-BE49-F238E27FC236}">
                    <a16:creationId xmlns:a16="http://schemas.microsoft.com/office/drawing/2014/main" id="{5189725E-3827-429F-B74C-26E8F6BE6426}"/>
                  </a:ext>
                </a:extLst>
              </p:cNvPr>
              <p:cNvPicPr/>
              <p:nvPr/>
            </p:nvPicPr>
            <p:blipFill>
              <a:blip r:embed="rId78"/>
              <a:stretch>
                <a:fillRect/>
              </a:stretch>
            </p:blipFill>
            <p:spPr>
              <a:xfrm>
                <a:off x="3239520" y="420282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1088" name="Ink 1087">
                <a:extLst>
                  <a:ext uri="{FF2B5EF4-FFF2-40B4-BE49-F238E27FC236}">
                    <a16:creationId xmlns:a16="http://schemas.microsoft.com/office/drawing/2014/main" id="{DD79B747-4941-4650-A81A-D917CA2D4B3A}"/>
                  </a:ext>
                </a:extLst>
              </p14:cNvPr>
              <p14:cNvContentPartPr/>
              <p14:nvPr/>
            </p14:nvContentPartPr>
            <p14:xfrm>
              <a:off x="3090480" y="3211380"/>
              <a:ext cx="143640" cy="6840"/>
            </p14:xfrm>
          </p:contentPart>
        </mc:Choice>
        <mc:Fallback xmlns="">
          <p:pic>
            <p:nvPicPr>
              <p:cNvPr id="1088" name="Ink 1087">
                <a:extLst>
                  <a:ext uri="{FF2B5EF4-FFF2-40B4-BE49-F238E27FC236}">
                    <a16:creationId xmlns:a16="http://schemas.microsoft.com/office/drawing/2014/main" id="{DD79B747-4941-4650-A81A-D917CA2D4B3A}"/>
                  </a:ext>
                </a:extLst>
              </p:cNvPr>
              <p:cNvPicPr/>
              <p:nvPr/>
            </p:nvPicPr>
            <p:blipFill>
              <a:blip r:embed="rId113"/>
              <a:stretch>
                <a:fillRect/>
              </a:stretch>
            </p:blipFill>
            <p:spPr>
              <a:xfrm>
                <a:off x="3081840" y="3202380"/>
                <a:ext cx="161280" cy="2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1089" name="Ink 1088">
                <a:extLst>
                  <a:ext uri="{FF2B5EF4-FFF2-40B4-BE49-F238E27FC236}">
                    <a16:creationId xmlns:a16="http://schemas.microsoft.com/office/drawing/2014/main" id="{8B122F85-F8D3-4956-8D4D-7F8074967808}"/>
                  </a:ext>
                </a:extLst>
              </p14:cNvPr>
              <p14:cNvContentPartPr/>
              <p14:nvPr/>
            </p14:nvContentPartPr>
            <p14:xfrm>
              <a:off x="3660360" y="3562740"/>
              <a:ext cx="360" cy="360"/>
            </p14:xfrm>
          </p:contentPart>
        </mc:Choice>
        <mc:Fallback xmlns="">
          <p:pic>
            <p:nvPicPr>
              <p:cNvPr id="1089" name="Ink 1088">
                <a:extLst>
                  <a:ext uri="{FF2B5EF4-FFF2-40B4-BE49-F238E27FC236}">
                    <a16:creationId xmlns:a16="http://schemas.microsoft.com/office/drawing/2014/main" id="{8B122F85-F8D3-4956-8D4D-7F8074967808}"/>
                  </a:ext>
                </a:extLst>
              </p:cNvPr>
              <p:cNvPicPr/>
              <p:nvPr/>
            </p:nvPicPr>
            <p:blipFill>
              <a:blip r:embed="rId115"/>
              <a:stretch>
                <a:fillRect/>
              </a:stretch>
            </p:blipFill>
            <p:spPr>
              <a:xfrm>
                <a:off x="3651720" y="35541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1090" name="Ink 1089">
                <a:extLst>
                  <a:ext uri="{FF2B5EF4-FFF2-40B4-BE49-F238E27FC236}">
                    <a16:creationId xmlns:a16="http://schemas.microsoft.com/office/drawing/2014/main" id="{AE8BC725-3DA4-4D0F-87A8-EEAF91EE8083}"/>
                  </a:ext>
                </a:extLst>
              </p14:cNvPr>
              <p14:cNvContentPartPr/>
              <p14:nvPr/>
            </p14:nvContentPartPr>
            <p14:xfrm>
              <a:off x="3859080" y="4975020"/>
              <a:ext cx="13680" cy="18360"/>
            </p14:xfrm>
          </p:contentPart>
        </mc:Choice>
        <mc:Fallback xmlns="">
          <p:pic>
            <p:nvPicPr>
              <p:cNvPr id="1090" name="Ink 1089">
                <a:extLst>
                  <a:ext uri="{FF2B5EF4-FFF2-40B4-BE49-F238E27FC236}">
                    <a16:creationId xmlns:a16="http://schemas.microsoft.com/office/drawing/2014/main" id="{AE8BC725-3DA4-4D0F-87A8-EEAF91EE8083}"/>
                  </a:ext>
                </a:extLst>
              </p:cNvPr>
              <p:cNvPicPr/>
              <p:nvPr/>
            </p:nvPicPr>
            <p:blipFill>
              <a:blip r:embed="rId117"/>
              <a:stretch>
                <a:fillRect/>
              </a:stretch>
            </p:blipFill>
            <p:spPr>
              <a:xfrm>
                <a:off x="3850080" y="4966380"/>
                <a:ext cx="313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1091" name="Ink 1090">
                <a:extLst>
                  <a:ext uri="{FF2B5EF4-FFF2-40B4-BE49-F238E27FC236}">
                    <a16:creationId xmlns:a16="http://schemas.microsoft.com/office/drawing/2014/main" id="{D2E59BC5-B144-47AB-AA95-6974FDB2369E}"/>
                  </a:ext>
                </a:extLst>
              </p14:cNvPr>
              <p14:cNvContentPartPr/>
              <p14:nvPr/>
            </p14:nvContentPartPr>
            <p14:xfrm>
              <a:off x="4586640" y="4063500"/>
              <a:ext cx="360" cy="360"/>
            </p14:xfrm>
          </p:contentPart>
        </mc:Choice>
        <mc:Fallback xmlns="">
          <p:pic>
            <p:nvPicPr>
              <p:cNvPr id="1091" name="Ink 1090">
                <a:extLst>
                  <a:ext uri="{FF2B5EF4-FFF2-40B4-BE49-F238E27FC236}">
                    <a16:creationId xmlns:a16="http://schemas.microsoft.com/office/drawing/2014/main" id="{D2E59BC5-B144-47AB-AA95-6974FDB2369E}"/>
                  </a:ext>
                </a:extLst>
              </p:cNvPr>
              <p:cNvPicPr/>
              <p:nvPr/>
            </p:nvPicPr>
            <p:blipFill>
              <a:blip r:embed="rId119"/>
              <a:stretch>
                <a:fillRect/>
              </a:stretch>
            </p:blipFill>
            <p:spPr>
              <a:xfrm>
                <a:off x="4578000" y="40545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1092" name="Ink 1091">
                <a:extLst>
                  <a:ext uri="{FF2B5EF4-FFF2-40B4-BE49-F238E27FC236}">
                    <a16:creationId xmlns:a16="http://schemas.microsoft.com/office/drawing/2014/main" id="{B94B9905-323D-42A7-B263-2E7A002151AF}"/>
                  </a:ext>
                </a:extLst>
              </p14:cNvPr>
              <p14:cNvContentPartPr/>
              <p14:nvPr/>
            </p14:nvContentPartPr>
            <p14:xfrm>
              <a:off x="3869160" y="3493980"/>
              <a:ext cx="360" cy="360"/>
            </p14:xfrm>
          </p:contentPart>
        </mc:Choice>
        <mc:Fallback xmlns="">
          <p:pic>
            <p:nvPicPr>
              <p:cNvPr id="1092" name="Ink 1091">
                <a:extLst>
                  <a:ext uri="{FF2B5EF4-FFF2-40B4-BE49-F238E27FC236}">
                    <a16:creationId xmlns:a16="http://schemas.microsoft.com/office/drawing/2014/main" id="{B94B9905-323D-42A7-B263-2E7A002151AF}"/>
                  </a:ext>
                </a:extLst>
              </p:cNvPr>
              <p:cNvPicPr/>
              <p:nvPr/>
            </p:nvPicPr>
            <p:blipFill>
              <a:blip r:embed="rId121"/>
              <a:stretch>
                <a:fillRect/>
              </a:stretch>
            </p:blipFill>
            <p:spPr>
              <a:xfrm>
                <a:off x="3860520" y="348498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1093" name="Ink 1092">
                <a:extLst>
                  <a:ext uri="{FF2B5EF4-FFF2-40B4-BE49-F238E27FC236}">
                    <a16:creationId xmlns:a16="http://schemas.microsoft.com/office/drawing/2014/main" id="{04046147-4FB7-4D74-9934-1DEC4A544287}"/>
                  </a:ext>
                </a:extLst>
              </p14:cNvPr>
              <p14:cNvContentPartPr/>
              <p14:nvPr/>
            </p14:nvContentPartPr>
            <p14:xfrm>
              <a:off x="4581240" y="3072420"/>
              <a:ext cx="10800" cy="17280"/>
            </p14:xfrm>
          </p:contentPart>
        </mc:Choice>
        <mc:Fallback xmlns="">
          <p:pic>
            <p:nvPicPr>
              <p:cNvPr id="1093" name="Ink 1092">
                <a:extLst>
                  <a:ext uri="{FF2B5EF4-FFF2-40B4-BE49-F238E27FC236}">
                    <a16:creationId xmlns:a16="http://schemas.microsoft.com/office/drawing/2014/main" id="{04046147-4FB7-4D74-9934-1DEC4A544287}"/>
                  </a:ext>
                </a:extLst>
              </p:cNvPr>
              <p:cNvPicPr/>
              <p:nvPr/>
            </p:nvPicPr>
            <p:blipFill>
              <a:blip r:embed="rId123"/>
              <a:stretch>
                <a:fillRect/>
              </a:stretch>
            </p:blipFill>
            <p:spPr>
              <a:xfrm>
                <a:off x="4572600" y="3063780"/>
                <a:ext cx="28440" cy="34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094" name="Ink 1093">
                <a:extLst>
                  <a:ext uri="{FF2B5EF4-FFF2-40B4-BE49-F238E27FC236}">
                    <a16:creationId xmlns:a16="http://schemas.microsoft.com/office/drawing/2014/main" id="{CBB160F8-31FD-406A-A216-BCEA0E546BE6}"/>
                  </a:ext>
                </a:extLst>
              </p14:cNvPr>
              <p14:cNvContentPartPr/>
              <p14:nvPr/>
            </p14:nvContentPartPr>
            <p14:xfrm>
              <a:off x="4983720" y="4989420"/>
              <a:ext cx="19080" cy="19080"/>
            </p14:xfrm>
          </p:contentPart>
        </mc:Choice>
        <mc:Fallback xmlns="">
          <p:pic>
            <p:nvPicPr>
              <p:cNvPr id="1094" name="Ink 1093">
                <a:extLst>
                  <a:ext uri="{FF2B5EF4-FFF2-40B4-BE49-F238E27FC236}">
                    <a16:creationId xmlns:a16="http://schemas.microsoft.com/office/drawing/2014/main" id="{CBB160F8-31FD-406A-A216-BCEA0E546BE6}"/>
                  </a:ext>
                </a:extLst>
              </p:cNvPr>
              <p:cNvPicPr/>
              <p:nvPr/>
            </p:nvPicPr>
            <p:blipFill>
              <a:blip r:embed="rId125"/>
              <a:stretch>
                <a:fillRect/>
              </a:stretch>
            </p:blipFill>
            <p:spPr>
              <a:xfrm>
                <a:off x="4975080" y="4980420"/>
                <a:ext cx="36720" cy="3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098" name="Ink 1097">
                <a:extLst>
                  <a:ext uri="{FF2B5EF4-FFF2-40B4-BE49-F238E27FC236}">
                    <a16:creationId xmlns:a16="http://schemas.microsoft.com/office/drawing/2014/main" id="{C89EE422-5EB4-43CC-8219-05CA95AC84CE}"/>
                  </a:ext>
                </a:extLst>
              </p14:cNvPr>
              <p14:cNvContentPartPr/>
              <p14:nvPr/>
            </p14:nvContentPartPr>
            <p14:xfrm>
              <a:off x="5645400" y="4429980"/>
              <a:ext cx="38520" cy="360"/>
            </p14:xfrm>
          </p:contentPart>
        </mc:Choice>
        <mc:Fallback xmlns="">
          <p:pic>
            <p:nvPicPr>
              <p:cNvPr id="1098" name="Ink 1097">
                <a:extLst>
                  <a:ext uri="{FF2B5EF4-FFF2-40B4-BE49-F238E27FC236}">
                    <a16:creationId xmlns:a16="http://schemas.microsoft.com/office/drawing/2014/main" id="{C89EE422-5EB4-43CC-8219-05CA95AC84CE}"/>
                  </a:ext>
                </a:extLst>
              </p:cNvPr>
              <p:cNvPicPr/>
              <p:nvPr/>
            </p:nvPicPr>
            <p:blipFill>
              <a:blip r:embed="rId127"/>
              <a:stretch>
                <a:fillRect/>
              </a:stretch>
            </p:blipFill>
            <p:spPr>
              <a:xfrm>
                <a:off x="5636400" y="4420980"/>
                <a:ext cx="5616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1107" name="Ink 1106">
                <a:extLst>
                  <a:ext uri="{FF2B5EF4-FFF2-40B4-BE49-F238E27FC236}">
                    <a16:creationId xmlns:a16="http://schemas.microsoft.com/office/drawing/2014/main" id="{B8E21900-8166-449E-851E-2A0080EFF12C}"/>
                  </a:ext>
                </a:extLst>
              </p14:cNvPr>
              <p14:cNvContentPartPr/>
              <p14:nvPr/>
            </p14:nvContentPartPr>
            <p14:xfrm>
              <a:off x="5345160" y="3355020"/>
              <a:ext cx="3240" cy="360"/>
            </p14:xfrm>
          </p:contentPart>
        </mc:Choice>
        <mc:Fallback xmlns="">
          <p:pic>
            <p:nvPicPr>
              <p:cNvPr id="1107" name="Ink 1106">
                <a:extLst>
                  <a:ext uri="{FF2B5EF4-FFF2-40B4-BE49-F238E27FC236}">
                    <a16:creationId xmlns:a16="http://schemas.microsoft.com/office/drawing/2014/main" id="{B8E21900-8166-449E-851E-2A0080EFF12C}"/>
                  </a:ext>
                </a:extLst>
              </p:cNvPr>
              <p:cNvPicPr/>
              <p:nvPr/>
            </p:nvPicPr>
            <p:blipFill>
              <a:blip r:embed="rId129"/>
              <a:stretch>
                <a:fillRect/>
              </a:stretch>
            </p:blipFill>
            <p:spPr>
              <a:xfrm>
                <a:off x="5336160" y="3346020"/>
                <a:ext cx="2088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1108" name="Ink 1107">
                <a:extLst>
                  <a:ext uri="{FF2B5EF4-FFF2-40B4-BE49-F238E27FC236}">
                    <a16:creationId xmlns:a16="http://schemas.microsoft.com/office/drawing/2014/main" id="{BFECA12B-61A7-4D98-AB91-735E7676C415}"/>
                  </a:ext>
                </a:extLst>
              </p14:cNvPr>
              <p14:cNvContentPartPr/>
              <p14:nvPr/>
            </p14:nvContentPartPr>
            <p14:xfrm>
              <a:off x="5793000" y="3250620"/>
              <a:ext cx="79200" cy="56160"/>
            </p14:xfrm>
          </p:contentPart>
        </mc:Choice>
        <mc:Fallback xmlns="">
          <p:pic>
            <p:nvPicPr>
              <p:cNvPr id="1108" name="Ink 1107">
                <a:extLst>
                  <a:ext uri="{FF2B5EF4-FFF2-40B4-BE49-F238E27FC236}">
                    <a16:creationId xmlns:a16="http://schemas.microsoft.com/office/drawing/2014/main" id="{BFECA12B-61A7-4D98-AB91-735E7676C415}"/>
                  </a:ext>
                </a:extLst>
              </p:cNvPr>
              <p:cNvPicPr/>
              <p:nvPr/>
            </p:nvPicPr>
            <p:blipFill>
              <a:blip r:embed="rId131"/>
              <a:stretch>
                <a:fillRect/>
              </a:stretch>
            </p:blipFill>
            <p:spPr>
              <a:xfrm>
                <a:off x="5784000" y="3241980"/>
                <a:ext cx="9684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1109" name="Ink 1108">
                <a:extLst>
                  <a:ext uri="{FF2B5EF4-FFF2-40B4-BE49-F238E27FC236}">
                    <a16:creationId xmlns:a16="http://schemas.microsoft.com/office/drawing/2014/main" id="{453F88C9-0251-4E84-B6A7-E05AEABF6082}"/>
                  </a:ext>
                </a:extLst>
              </p14:cNvPr>
              <p14:cNvContentPartPr/>
              <p14:nvPr/>
            </p14:nvContentPartPr>
            <p14:xfrm>
              <a:off x="6048600" y="4108140"/>
              <a:ext cx="136440" cy="193320"/>
            </p14:xfrm>
          </p:contentPart>
        </mc:Choice>
        <mc:Fallback xmlns="">
          <p:pic>
            <p:nvPicPr>
              <p:cNvPr id="1109" name="Ink 1108">
                <a:extLst>
                  <a:ext uri="{FF2B5EF4-FFF2-40B4-BE49-F238E27FC236}">
                    <a16:creationId xmlns:a16="http://schemas.microsoft.com/office/drawing/2014/main" id="{453F88C9-0251-4E84-B6A7-E05AEABF6082}"/>
                  </a:ext>
                </a:extLst>
              </p:cNvPr>
              <p:cNvPicPr/>
              <p:nvPr/>
            </p:nvPicPr>
            <p:blipFill>
              <a:blip r:embed="rId133"/>
              <a:stretch>
                <a:fillRect/>
              </a:stretch>
            </p:blipFill>
            <p:spPr>
              <a:xfrm>
                <a:off x="6039600" y="4099140"/>
                <a:ext cx="154080" cy="21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1110" name="Ink 1109">
                <a:extLst>
                  <a:ext uri="{FF2B5EF4-FFF2-40B4-BE49-F238E27FC236}">
                    <a16:creationId xmlns:a16="http://schemas.microsoft.com/office/drawing/2014/main" id="{EE026E92-A66B-4C2A-BDB2-7554B9B29165}"/>
                  </a:ext>
                </a:extLst>
              </p14:cNvPr>
              <p14:cNvContentPartPr/>
              <p14:nvPr/>
            </p14:nvContentPartPr>
            <p14:xfrm>
              <a:off x="4576560" y="5450580"/>
              <a:ext cx="65880" cy="28080"/>
            </p14:xfrm>
          </p:contentPart>
        </mc:Choice>
        <mc:Fallback xmlns="">
          <p:pic>
            <p:nvPicPr>
              <p:cNvPr id="1110" name="Ink 1109">
                <a:extLst>
                  <a:ext uri="{FF2B5EF4-FFF2-40B4-BE49-F238E27FC236}">
                    <a16:creationId xmlns:a16="http://schemas.microsoft.com/office/drawing/2014/main" id="{EE026E92-A66B-4C2A-BDB2-7554B9B29165}"/>
                  </a:ext>
                </a:extLst>
              </p:cNvPr>
              <p:cNvPicPr/>
              <p:nvPr/>
            </p:nvPicPr>
            <p:blipFill>
              <a:blip r:embed="rId135"/>
              <a:stretch>
                <a:fillRect/>
              </a:stretch>
            </p:blipFill>
            <p:spPr>
              <a:xfrm>
                <a:off x="4567920" y="5441580"/>
                <a:ext cx="83520" cy="45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1111" name="Ink 1110">
                <a:extLst>
                  <a:ext uri="{FF2B5EF4-FFF2-40B4-BE49-F238E27FC236}">
                    <a16:creationId xmlns:a16="http://schemas.microsoft.com/office/drawing/2014/main" id="{3FA41D20-8AF4-4B6E-A8EF-5C44230F194A}"/>
                  </a:ext>
                </a:extLst>
              </p14:cNvPr>
              <p14:cNvContentPartPr/>
              <p14:nvPr/>
            </p14:nvContentPartPr>
            <p14:xfrm>
              <a:off x="7401120" y="5024340"/>
              <a:ext cx="81360" cy="57240"/>
            </p14:xfrm>
          </p:contentPart>
        </mc:Choice>
        <mc:Fallback xmlns="">
          <p:pic>
            <p:nvPicPr>
              <p:cNvPr id="1111" name="Ink 1110">
                <a:extLst>
                  <a:ext uri="{FF2B5EF4-FFF2-40B4-BE49-F238E27FC236}">
                    <a16:creationId xmlns:a16="http://schemas.microsoft.com/office/drawing/2014/main" id="{3FA41D20-8AF4-4B6E-A8EF-5C44230F194A}"/>
                  </a:ext>
                </a:extLst>
              </p:cNvPr>
              <p:cNvPicPr/>
              <p:nvPr/>
            </p:nvPicPr>
            <p:blipFill>
              <a:blip r:embed="rId137"/>
              <a:stretch>
                <a:fillRect/>
              </a:stretch>
            </p:blipFill>
            <p:spPr>
              <a:xfrm>
                <a:off x="7392120" y="5015700"/>
                <a:ext cx="99000" cy="7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1112" name="Ink 1111">
                <a:extLst>
                  <a:ext uri="{FF2B5EF4-FFF2-40B4-BE49-F238E27FC236}">
                    <a16:creationId xmlns:a16="http://schemas.microsoft.com/office/drawing/2014/main" id="{2C446F20-EDAF-402A-BDA7-9BDB4D93002F}"/>
                  </a:ext>
                </a:extLst>
              </p14:cNvPr>
              <p14:cNvContentPartPr/>
              <p14:nvPr/>
            </p14:nvContentPartPr>
            <p14:xfrm>
              <a:off x="6596160" y="3240900"/>
              <a:ext cx="21240" cy="10080"/>
            </p14:xfrm>
          </p:contentPart>
        </mc:Choice>
        <mc:Fallback xmlns="">
          <p:pic>
            <p:nvPicPr>
              <p:cNvPr id="1112" name="Ink 1111">
                <a:extLst>
                  <a:ext uri="{FF2B5EF4-FFF2-40B4-BE49-F238E27FC236}">
                    <a16:creationId xmlns:a16="http://schemas.microsoft.com/office/drawing/2014/main" id="{2C446F20-EDAF-402A-BDA7-9BDB4D93002F}"/>
                  </a:ext>
                </a:extLst>
              </p:cNvPr>
              <p:cNvPicPr/>
              <p:nvPr/>
            </p:nvPicPr>
            <p:blipFill>
              <a:blip r:embed="rId139"/>
              <a:stretch>
                <a:fillRect/>
              </a:stretch>
            </p:blipFill>
            <p:spPr>
              <a:xfrm>
                <a:off x="6587160" y="3231900"/>
                <a:ext cx="38880" cy="2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1113" name="Ink 1112">
                <a:extLst>
                  <a:ext uri="{FF2B5EF4-FFF2-40B4-BE49-F238E27FC236}">
                    <a16:creationId xmlns:a16="http://schemas.microsoft.com/office/drawing/2014/main" id="{11E4AC7E-E920-45B1-BEA5-E67A0F65AED6}"/>
                  </a:ext>
                </a:extLst>
              </p14:cNvPr>
              <p14:cNvContentPartPr/>
              <p14:nvPr/>
            </p14:nvContentPartPr>
            <p14:xfrm>
              <a:off x="5335080" y="1931940"/>
              <a:ext cx="462960" cy="181080"/>
            </p14:xfrm>
          </p:contentPart>
        </mc:Choice>
        <mc:Fallback xmlns="">
          <p:pic>
            <p:nvPicPr>
              <p:cNvPr id="1113" name="Ink 1112">
                <a:extLst>
                  <a:ext uri="{FF2B5EF4-FFF2-40B4-BE49-F238E27FC236}">
                    <a16:creationId xmlns:a16="http://schemas.microsoft.com/office/drawing/2014/main" id="{11E4AC7E-E920-45B1-BEA5-E67A0F65AED6}"/>
                  </a:ext>
                </a:extLst>
              </p:cNvPr>
              <p:cNvPicPr/>
              <p:nvPr/>
            </p:nvPicPr>
            <p:blipFill>
              <a:blip r:embed="rId141"/>
              <a:stretch>
                <a:fillRect/>
              </a:stretch>
            </p:blipFill>
            <p:spPr>
              <a:xfrm>
                <a:off x="5326440" y="1923300"/>
                <a:ext cx="480600" cy="198720"/>
              </a:xfrm>
              <a:prstGeom prst="rect">
                <a:avLst/>
              </a:prstGeom>
            </p:spPr>
          </p:pic>
        </mc:Fallback>
      </mc:AlternateContent>
      <p:pic>
        <p:nvPicPr>
          <p:cNvPr id="1026" name="Picture 2">
            <a:extLst>
              <a:ext uri="{FF2B5EF4-FFF2-40B4-BE49-F238E27FC236}">
                <a16:creationId xmlns:a16="http://schemas.microsoft.com/office/drawing/2014/main" id="{010D7FEC-B71E-403A-B715-751B5923EA1C}"/>
              </a:ext>
            </a:extLst>
          </p:cNvPr>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rot="1235081">
            <a:off x="7192773" y="1750581"/>
            <a:ext cx="4741613" cy="342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0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311886" y="722320"/>
            <a:ext cx="40803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4000"/>
              <a:buFont typeface="Aldrich"/>
              <a:buNone/>
            </a:pPr>
            <a:r>
              <a:rPr lang="en-US" dirty="0">
                <a:solidFill>
                  <a:schemeClr val="lt2"/>
                </a:solidFill>
              </a:rPr>
              <a:t>Jamestown, Virginia</a:t>
            </a:r>
            <a:endParaRPr dirty="0">
              <a:solidFill>
                <a:schemeClr val="lt2"/>
              </a:solidFill>
            </a:endParaRPr>
          </a:p>
        </p:txBody>
      </p:sp>
      <p:sp>
        <p:nvSpPr>
          <p:cNvPr id="1080" name="Google Shape;1080;p11"/>
          <p:cNvSpPr txBox="1">
            <a:spLocks noGrp="1"/>
          </p:cNvSpPr>
          <p:nvPr>
            <p:ph type="body" idx="1"/>
          </p:nvPr>
        </p:nvSpPr>
        <p:spPr>
          <a:xfrm>
            <a:off x="7311886" y="2918199"/>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solidFill>
                  <a:schemeClr val="accent1">
                    <a:lumMod val="75000"/>
                  </a:schemeClr>
                </a:solidFill>
              </a:rPr>
              <a:t>Today we visited Jamestown</a:t>
            </a:r>
          </a:p>
          <a:p>
            <a:pPr marL="107950" lvl="0" indent="0" algn="l" rtl="0">
              <a:lnSpc>
                <a:spcPct val="115000"/>
              </a:lnSpc>
              <a:spcBef>
                <a:spcPts val="0"/>
              </a:spcBef>
              <a:spcAft>
                <a:spcPts val="0"/>
              </a:spcAft>
              <a:buSzPts val="1900"/>
              <a:buNone/>
            </a:pPr>
            <a:r>
              <a:rPr lang="en-US" dirty="0">
                <a:solidFill>
                  <a:schemeClr val="accent1">
                    <a:lumMod val="75000"/>
                  </a:schemeClr>
                </a:solidFill>
              </a:rPr>
              <a:t>And I am going to tell you abut it  and it is an a rally old place</a:t>
            </a:r>
          </a:p>
          <a:p>
            <a:pPr marL="107950" lvl="0" indent="0" algn="l" rtl="0">
              <a:lnSpc>
                <a:spcPct val="115000"/>
              </a:lnSpc>
              <a:spcBef>
                <a:spcPts val="0"/>
              </a:spcBef>
              <a:spcAft>
                <a:spcPts val="0"/>
              </a:spcAft>
              <a:buSzPts val="1900"/>
              <a:buNone/>
            </a:pPr>
            <a:r>
              <a:rPr lang="en-US" dirty="0">
                <a:solidFill>
                  <a:schemeClr val="accent1">
                    <a:lumMod val="75000"/>
                  </a:schemeClr>
                </a:solidFill>
              </a:rPr>
              <a:t>People yuset to have a hard time there and people then kept a taking them a lot and people died because miscitos</a:t>
            </a:r>
          </a:p>
          <a:p>
            <a:pPr marL="107950" lvl="0" indent="0" algn="l" rtl="0">
              <a:lnSpc>
                <a:spcPct val="115000"/>
              </a:lnSpc>
              <a:spcBef>
                <a:spcPts val="0"/>
              </a:spcBef>
              <a:spcAft>
                <a:spcPts val="0"/>
              </a:spcAft>
              <a:buSzPts val="1900"/>
              <a:buNone/>
            </a:pPr>
            <a:r>
              <a:rPr lang="en-US" dirty="0">
                <a:solidFill>
                  <a:schemeClr val="accent1">
                    <a:lumMod val="75000"/>
                  </a:schemeClr>
                </a:solidFill>
              </a:rPr>
              <a:t>And they died from Bing hangry. </a:t>
            </a:r>
          </a:p>
          <a:p>
            <a:pPr marL="107950" lvl="0" indent="0" algn="l" rtl="0">
              <a:lnSpc>
                <a:spcPct val="115000"/>
              </a:lnSpc>
              <a:spcBef>
                <a:spcPts val="0"/>
              </a:spcBef>
              <a:spcAft>
                <a:spcPts val="0"/>
              </a:spcAft>
              <a:buSzPts val="1900"/>
              <a:buNone/>
            </a:pPr>
            <a:endParaRPr dirty="0"/>
          </a:p>
        </p:txBody>
      </p:sp>
      <p:grpSp>
        <p:nvGrpSpPr>
          <p:cNvPr id="1083" name="Google Shape;1083;p11"/>
          <p:cNvGrpSpPr/>
          <p:nvPr/>
        </p:nvGrpSpPr>
        <p:grpSpPr>
          <a:xfrm>
            <a:off x="10711482" y="2668528"/>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7" name="Google Shape;1087;p11"/>
          <p:cNvGrpSpPr/>
          <p:nvPr/>
        </p:nvGrpSpPr>
        <p:grpSpPr>
          <a:xfrm>
            <a:off x="7311886" y="5604697"/>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26" name="Picture 2">
            <a:extLst>
              <a:ext uri="{FF2B5EF4-FFF2-40B4-BE49-F238E27FC236}">
                <a16:creationId xmlns:a16="http://schemas.microsoft.com/office/drawing/2014/main" id="{17D4700B-85E6-4C6A-AF07-3D0CC135F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51" y="2271923"/>
            <a:ext cx="5556738" cy="4444576"/>
          </a:xfrm>
          <a:prstGeom prst="rect">
            <a:avLst/>
          </a:prstGeom>
          <a:noFill/>
          <a:extLst>
            <a:ext uri="{909E8E84-426E-40DD-AFC4-6F175D3DCCD1}">
              <a14:hiddenFill xmlns:a14="http://schemas.microsoft.com/office/drawing/2010/main">
                <a:solidFill>
                  <a:srgbClr val="FFFFFF"/>
                </a:solidFill>
              </a14:hiddenFill>
            </a:ext>
          </a:extLst>
        </p:spPr>
      </p:pic>
      <p:sp>
        <p:nvSpPr>
          <p:cNvPr id="1081" name="Google Shape;1081;p11"/>
          <p:cNvSpPr/>
          <p:nvPr/>
        </p:nvSpPr>
        <p:spPr>
          <a:xfrm rot="-2299012">
            <a:off x="421861" y="2413718"/>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11"/>
          <p:cNvSpPr/>
          <p:nvPr/>
        </p:nvSpPr>
        <p:spPr>
          <a:xfrm rot="-2299012">
            <a:off x="4964500" y="5919273"/>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854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a:off x="5873972" y="3305908"/>
            <a:ext cx="5084760" cy="1482204"/>
          </a:xfrm>
          <a:prstGeom prst="bevel">
            <a:avLst>
              <a:gd name="adj" fmla="val 50000"/>
            </a:avLst>
          </a:prstGeom>
          <a:solidFill>
            <a:schemeClr val="accent6">
              <a:lumMod val="50000"/>
            </a:schemeClr>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a:off x="1569728" y="626474"/>
            <a:ext cx="4333200" cy="7635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US" dirty="0">
                <a:solidFill>
                  <a:schemeClr val="accent6"/>
                </a:solidFill>
              </a:rPr>
              <a:t>A coal mine in Appalachia</a:t>
            </a:r>
            <a:endParaRPr dirty="0">
              <a:solidFill>
                <a:schemeClr val="accent6"/>
              </a:solidFill>
            </a:endParaRPr>
          </a:p>
        </p:txBody>
      </p:sp>
      <p:sp>
        <p:nvSpPr>
          <p:cNvPr id="1097" name="Google Shape;1097;p12"/>
          <p:cNvSpPr txBox="1">
            <a:spLocks noGrp="1"/>
          </p:cNvSpPr>
          <p:nvPr>
            <p:ph type="body" idx="1"/>
          </p:nvPr>
        </p:nvSpPr>
        <p:spPr>
          <a:xfrm>
            <a:off x="1998306" y="2205997"/>
            <a:ext cx="3584283" cy="322871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t" anchorCtr="0">
            <a:noAutofit/>
          </a:bodyPr>
          <a:lstStyle/>
          <a:p>
            <a:pPr marL="107950" lvl="0" indent="0" algn="r" rtl="0">
              <a:lnSpc>
                <a:spcPct val="115000"/>
              </a:lnSpc>
              <a:spcBef>
                <a:spcPts val="0"/>
              </a:spcBef>
              <a:spcAft>
                <a:spcPts val="0"/>
              </a:spcAft>
              <a:buSzPts val="1900"/>
              <a:buNone/>
            </a:pPr>
            <a:r>
              <a:rPr lang="en-US" dirty="0"/>
              <a:t>I me  today I am at the mine and I am going to tell you abut it people mine in the old days there were more people work for the mine now there are less people work there and they dig strait front.</a:t>
            </a:r>
            <a:endParaRPr dirty="0"/>
          </a:p>
        </p:txBody>
      </p:sp>
      <p:grpSp>
        <p:nvGrpSpPr>
          <p:cNvPr id="1099" name="Google Shape;1099;p12"/>
          <p:cNvGrpSpPr/>
          <p:nvPr/>
        </p:nvGrpSpPr>
        <p:grpSpPr>
          <a:xfrm>
            <a:off x="5291206" y="4788112"/>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12"/>
          <p:cNvGrpSpPr/>
          <p:nvPr/>
        </p:nvGrpSpPr>
        <p:grpSpPr>
          <a:xfrm>
            <a:off x="1872284" y="1899499"/>
            <a:ext cx="489348" cy="595841"/>
            <a:chOff x="5663612" y="2098500"/>
            <a:chExt cx="207888"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5" name="Google Shape;1105;p12"/>
            <p:cNvSpPr/>
            <p:nvPr/>
          </p:nvSpPr>
          <p:spPr>
            <a:xfrm>
              <a:off x="5663612" y="2237900"/>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26" name="Picture 2">
            <a:extLst>
              <a:ext uri="{FF2B5EF4-FFF2-40B4-BE49-F238E27FC236}">
                <a16:creationId xmlns:a16="http://schemas.microsoft.com/office/drawing/2014/main" id="{8BD75480-BB55-44C6-AB12-817293346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647" y="2308618"/>
            <a:ext cx="3939635" cy="290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8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28531" y="974375"/>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Tennessee</a:t>
            </a:r>
            <a:endParaRPr dirty="0">
              <a:solidFill>
                <a:schemeClr val="lt2"/>
              </a:solidFill>
            </a:endParaRPr>
          </a:p>
        </p:txBody>
      </p:sp>
      <p:sp>
        <p:nvSpPr>
          <p:cNvPr id="8" name="TextBox 7">
            <a:extLst>
              <a:ext uri="{FF2B5EF4-FFF2-40B4-BE49-F238E27FC236}">
                <a16:creationId xmlns:a16="http://schemas.microsoft.com/office/drawing/2014/main" id="{2BB06ADC-1573-473E-962C-44F6B49F9ACD}"/>
              </a:ext>
            </a:extLst>
          </p:cNvPr>
          <p:cNvSpPr txBox="1"/>
          <p:nvPr/>
        </p:nvSpPr>
        <p:spPr>
          <a:xfrm>
            <a:off x="2281650" y="2597725"/>
            <a:ext cx="2965600" cy="2862322"/>
          </a:xfrm>
          <a:prstGeom prst="rect">
            <a:avLst/>
          </a:prstGeom>
          <a:solidFill>
            <a:srgbClr val="EEEE9C"/>
          </a:solidFill>
        </p:spPr>
        <p:txBody>
          <a:bodyPr wrap="square" rtlCol="0">
            <a:spAutoFit/>
          </a:bodyPr>
          <a:lstStyle/>
          <a:p>
            <a:r>
              <a:rPr lang="en-US" dirty="0"/>
              <a:t>We made a short stop in Memphis  Tennessee tis place is known as  the birthplace of the “ blue “.  The blue were crated by slaves as a way to express their sorrows. Today the blue can be  heard though out Memphis.  </a:t>
            </a:r>
            <a:endParaRPr lang="en-US" sz="1800" kern="1200" dirty="0">
              <a:solidFill>
                <a:schemeClr val="tx1"/>
              </a:solidFill>
              <a:latin typeface="+mn-lt"/>
              <a:ea typeface="+mn-ea"/>
              <a:cs typeface="+mn-cs"/>
            </a:endParaRPr>
          </a:p>
        </p:txBody>
      </p:sp>
      <p:grpSp>
        <p:nvGrpSpPr>
          <p:cNvPr id="1083" name="Google Shape;1083;p11"/>
          <p:cNvGrpSpPr/>
          <p:nvPr/>
        </p:nvGrpSpPr>
        <p:grpSpPr>
          <a:xfrm>
            <a:off x="4955866" y="3012527"/>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2" name="Google Shape;1082;p11"/>
          <p:cNvSpPr/>
          <p:nvPr/>
        </p:nvSpPr>
        <p:spPr>
          <a:xfrm rot="-2299012">
            <a:off x="3993384" y="5124675"/>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7" name="Google Shape;1087;p11"/>
          <p:cNvGrpSpPr/>
          <p:nvPr/>
        </p:nvGrpSpPr>
        <p:grpSpPr>
          <a:xfrm>
            <a:off x="1780839" y="5081564"/>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1" name="Google Shape;1081;p11"/>
          <p:cNvSpPr/>
          <p:nvPr/>
        </p:nvSpPr>
        <p:spPr>
          <a:xfrm rot="20028305">
            <a:off x="1420386" y="2275834"/>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0" name="Picture 2">
            <a:extLst>
              <a:ext uri="{FF2B5EF4-FFF2-40B4-BE49-F238E27FC236}">
                <a16:creationId xmlns:a16="http://schemas.microsoft.com/office/drawing/2014/main" id="{C0803107-7BF9-41F2-85B3-5AAE97981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079" y="2597725"/>
            <a:ext cx="4884632" cy="354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33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a:off x="5029200" y="2576100"/>
            <a:ext cx="7360920" cy="1705800"/>
          </a:xfrm>
          <a:prstGeom prst="rect">
            <a:avLst/>
          </a:prstGeom>
          <a:solidFill>
            <a:srgbClr val="7030A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a:off x="5687298" y="387696"/>
            <a:ext cx="4333200" cy="7635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US" sz="3600" kern="1200" dirty="0">
                <a:solidFill>
                  <a:schemeClr val="tx1"/>
                </a:solidFill>
                <a:latin typeface="+mn-lt"/>
                <a:ea typeface="+mn-ea"/>
                <a:cs typeface="+mn-cs"/>
              </a:rPr>
              <a:t>New Orleans</a:t>
            </a:r>
            <a:endParaRPr dirty="0">
              <a:solidFill>
                <a:schemeClr val="accent6"/>
              </a:solidFill>
            </a:endParaRPr>
          </a:p>
        </p:txBody>
      </p:sp>
      <p:grpSp>
        <p:nvGrpSpPr>
          <p:cNvPr id="1099" name="Google Shape;1099;p12"/>
          <p:cNvGrpSpPr/>
          <p:nvPr/>
        </p:nvGrpSpPr>
        <p:grpSpPr>
          <a:xfrm>
            <a:off x="9729114" y="298131"/>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12"/>
          <p:cNvGrpSpPr/>
          <p:nvPr/>
        </p:nvGrpSpPr>
        <p:grpSpPr>
          <a:xfrm>
            <a:off x="6495136" y="1146057"/>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6">
                <a:lumMod val="50000"/>
              </a:schemeClr>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 name="Freeform: Shape 4">
            <a:extLst>
              <a:ext uri="{FF2B5EF4-FFF2-40B4-BE49-F238E27FC236}">
                <a16:creationId xmlns:a16="http://schemas.microsoft.com/office/drawing/2014/main" id="{26768183-1A27-464C-B2DF-1AA9AD00882B}"/>
              </a:ext>
            </a:extLst>
          </p:cNvPr>
          <p:cNvSpPr/>
          <p:nvPr/>
        </p:nvSpPr>
        <p:spPr>
          <a:xfrm rot="18119102">
            <a:off x="2004270" y="2231650"/>
            <a:ext cx="2124222" cy="3826413"/>
          </a:xfrm>
          <a:custGeom>
            <a:avLst/>
            <a:gdLst>
              <a:gd name="connsiteX0" fmla="*/ 661182 w 2124222"/>
              <a:gd name="connsiteY0" fmla="*/ 0 h 3826413"/>
              <a:gd name="connsiteX1" fmla="*/ 2124222 w 2124222"/>
              <a:gd name="connsiteY1" fmla="*/ 1125416 h 3826413"/>
              <a:gd name="connsiteX2" fmla="*/ 1702191 w 2124222"/>
              <a:gd name="connsiteY2" fmla="*/ 3826413 h 3826413"/>
              <a:gd name="connsiteX3" fmla="*/ 0 w 2124222"/>
              <a:gd name="connsiteY3" fmla="*/ 2110154 h 3826413"/>
              <a:gd name="connsiteX4" fmla="*/ 661182 w 2124222"/>
              <a:gd name="connsiteY4" fmla="*/ 0 h 382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222" h="3826413">
                <a:moveTo>
                  <a:pt x="661182" y="0"/>
                </a:moveTo>
                <a:lnTo>
                  <a:pt x="2124222" y="1125416"/>
                </a:lnTo>
                <a:lnTo>
                  <a:pt x="1702191" y="3826413"/>
                </a:lnTo>
                <a:lnTo>
                  <a:pt x="0" y="2110154"/>
                </a:lnTo>
                <a:lnTo>
                  <a:pt x="66118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3047CF-1E32-40D8-A5A1-3B8EF413D569}"/>
              </a:ext>
            </a:extLst>
          </p:cNvPr>
          <p:cNvSpPr txBox="1"/>
          <p:nvPr/>
        </p:nvSpPr>
        <p:spPr>
          <a:xfrm>
            <a:off x="1494822" y="1033106"/>
            <a:ext cx="2528589" cy="5909310"/>
          </a:xfrm>
          <a:prstGeom prst="rect">
            <a:avLst/>
          </a:prstGeom>
          <a:solidFill>
            <a:schemeClr val="bg1">
              <a:lumMod val="95000"/>
            </a:schemeClr>
          </a:solidFill>
        </p:spPr>
        <p:txBody>
          <a:bodyPr wrap="square" rtlCol="0">
            <a:spAutoFit/>
          </a:bodyPr>
          <a:lstStyle/>
          <a:p>
            <a:r>
              <a:rPr lang="en-US" sz="1800" kern="1200" dirty="0">
                <a:solidFill>
                  <a:schemeClr val="tx1"/>
                </a:solidFill>
                <a:latin typeface="+mn-lt"/>
                <a:ea typeface="+mn-ea"/>
                <a:cs typeface="+mn-cs"/>
              </a:rPr>
              <a:t>Hi it's time for another trip we are going to the French Quarter in New Orleans yeah it gets floated a lot from the Mississippi River. </a:t>
            </a:r>
            <a:r>
              <a:rPr lang="en-US" dirty="0"/>
              <a:t>Y</a:t>
            </a:r>
            <a:r>
              <a:rPr lang="en-US" sz="1800" kern="1200" dirty="0">
                <a:solidFill>
                  <a:schemeClr val="tx1"/>
                </a:solidFill>
                <a:latin typeface="+mn-lt"/>
                <a:ea typeface="+mn-ea"/>
                <a:cs typeface="+mn-cs"/>
              </a:rPr>
              <a:t>e but I'm not here for a long time I'm just for a little time. And it is also musical place and they had heard a really hard time with </a:t>
            </a:r>
            <a:r>
              <a:rPr lang="en-US" dirty="0">
                <a:solidFill>
                  <a:schemeClr val="accent6">
                    <a:lumMod val="50000"/>
                  </a:schemeClr>
                </a:solidFill>
              </a:rPr>
              <a:t>flooded</a:t>
            </a:r>
            <a:r>
              <a:rPr lang="en-US" sz="1800" kern="1200" dirty="0">
                <a:solidFill>
                  <a:schemeClr val="tx1"/>
                </a:solidFill>
                <a:latin typeface="+mn-lt"/>
                <a:ea typeface="+mn-ea"/>
                <a:cs typeface="+mn-cs"/>
              </a:rPr>
              <a:t> . </a:t>
            </a:r>
            <a:r>
              <a:rPr lang="en-US" dirty="0">
                <a:solidFill>
                  <a:schemeClr val="accent6">
                    <a:lumMod val="50000"/>
                  </a:schemeClr>
                </a:solidFill>
              </a:rPr>
              <a:t>I think it's time to kind of go back but we have to have a little fun time and I think it's time because it’s feel like it's going to get for it flooded</a:t>
            </a:r>
            <a:endParaRPr lang="en-US" sz="1800" kern="1200" dirty="0">
              <a:solidFill>
                <a:schemeClr val="tx1"/>
              </a:solidFill>
              <a:latin typeface="+mn-lt"/>
              <a:ea typeface="+mn-ea"/>
              <a:cs typeface="+mn-cs"/>
            </a:endParaRPr>
          </a:p>
        </p:txBody>
      </p:sp>
      <p:pic>
        <p:nvPicPr>
          <p:cNvPr id="1026" name="Picture 2">
            <a:extLst>
              <a:ext uri="{FF2B5EF4-FFF2-40B4-BE49-F238E27FC236}">
                <a16:creationId xmlns:a16="http://schemas.microsoft.com/office/drawing/2014/main" id="{B417D6F4-D9BF-40E7-A480-67243E725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065" y="1394038"/>
            <a:ext cx="5058143" cy="4871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83416" y="530711"/>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Plantation in Natchez , Mississippi</a:t>
            </a:r>
            <a:endParaRPr dirty="0">
              <a:solidFill>
                <a:schemeClr val="lt2"/>
              </a:solidFill>
            </a:endParaRPr>
          </a:p>
        </p:txBody>
      </p:sp>
      <p:sp>
        <p:nvSpPr>
          <p:cNvPr id="1080" name="Google Shape;1080;p11"/>
          <p:cNvSpPr txBox="1">
            <a:spLocks noGrp="1"/>
          </p:cNvSpPr>
          <p:nvPr>
            <p:ph type="body" idx="1"/>
          </p:nvPr>
        </p:nvSpPr>
        <p:spPr>
          <a:xfrm>
            <a:off x="7283416" y="2419667"/>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solidFill>
                  <a:schemeClr val="tx1">
                    <a:lumMod val="65000"/>
                    <a:lumOff val="35000"/>
                  </a:schemeClr>
                </a:solidFill>
              </a:rPr>
              <a:t>Hi I feel sad in the 1800 hundreds there was so much slavery’s but I am happy that slavery has abolished.</a:t>
            </a:r>
            <a:endParaRPr dirty="0">
              <a:solidFill>
                <a:schemeClr val="tx1">
                  <a:lumMod val="65000"/>
                  <a:lumOff val="35000"/>
                </a:schemeClr>
              </a:solidFill>
            </a:endParaRPr>
          </a:p>
        </p:txBody>
      </p:sp>
      <p:grpSp>
        <p:nvGrpSpPr>
          <p:cNvPr id="1083" name="Google Shape;1083;p11"/>
          <p:cNvGrpSpPr/>
          <p:nvPr/>
        </p:nvGrpSpPr>
        <p:grpSpPr>
          <a:xfrm>
            <a:off x="10713934" y="1676082"/>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050" name="Picture 2">
            <a:extLst>
              <a:ext uri="{FF2B5EF4-FFF2-40B4-BE49-F238E27FC236}">
                <a16:creationId xmlns:a16="http://schemas.microsoft.com/office/drawing/2014/main" id="{DA1FB0B8-2154-4D24-A963-074BECB0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16" y="967122"/>
            <a:ext cx="5829300" cy="4923756"/>
          </a:xfrm>
          <a:prstGeom prst="rect">
            <a:avLst/>
          </a:prstGeom>
          <a:noFill/>
          <a:extLst>
            <a:ext uri="{909E8E84-426E-40DD-AFC4-6F175D3DCCD1}">
              <a14:hiddenFill xmlns:a14="http://schemas.microsoft.com/office/drawing/2010/main">
                <a:solidFill>
                  <a:srgbClr val="FFFFFF"/>
                </a:solidFill>
              </a14:hiddenFill>
            </a:ext>
          </a:extLst>
        </p:spPr>
      </p:pic>
      <p:sp>
        <p:nvSpPr>
          <p:cNvPr id="1081" name="Google Shape;1081;p11"/>
          <p:cNvSpPr/>
          <p:nvPr/>
        </p:nvSpPr>
        <p:spPr>
          <a:xfrm rot="-2299012">
            <a:off x="1060034" y="1196819"/>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11"/>
          <p:cNvSpPr/>
          <p:nvPr/>
        </p:nvSpPr>
        <p:spPr>
          <a:xfrm rot="-2299012">
            <a:off x="5869300" y="5296836"/>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7" name="Google Shape;1087;p11"/>
          <p:cNvGrpSpPr/>
          <p:nvPr/>
        </p:nvGrpSpPr>
        <p:grpSpPr>
          <a:xfrm>
            <a:off x="1253796" y="5571003"/>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2">
                <a:lumMod val="60000"/>
                <a:lumOff val="40000"/>
              </a:schemeClr>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1232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BA5FB45D283C43B28212D2A2D1C2CE" ma:contentTypeVersion="7" ma:contentTypeDescription="Create a new document." ma:contentTypeScope="" ma:versionID="ada3433a8dc49481b5f47a82969402e0">
  <xsd:schema xmlns:xsd="http://www.w3.org/2001/XMLSchema" xmlns:xs="http://www.w3.org/2001/XMLSchema" xmlns:p="http://schemas.microsoft.com/office/2006/metadata/properties" xmlns:ns3="fc9fe9a4-fea5-4f7a-bd66-4d3b42e089bf" xmlns:ns4="6abd3fbc-fc99-4baf-88b0-748bee55cabc" targetNamespace="http://schemas.microsoft.com/office/2006/metadata/properties" ma:root="true" ma:fieldsID="f7a48203adfa15a4b8975224a21eb5a3" ns3:_="" ns4:_="">
    <xsd:import namespace="fc9fe9a4-fea5-4f7a-bd66-4d3b42e089bf"/>
    <xsd:import namespace="6abd3fbc-fc99-4baf-88b0-748bee55cab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fe9a4-fea5-4f7a-bd66-4d3b42e089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bd3fbc-fc99-4baf-88b0-748bee55ca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C2C072-6B5E-40BC-9311-D15FB3E98C9B}">
  <ds:schemaRefs>
    <ds:schemaRef ds:uri="http://schemas.microsoft.com/sharepoint/v3/contenttype/forms"/>
  </ds:schemaRefs>
</ds:datastoreItem>
</file>

<file path=customXml/itemProps2.xml><?xml version="1.0" encoding="utf-8"?>
<ds:datastoreItem xmlns:ds="http://schemas.openxmlformats.org/officeDocument/2006/customXml" ds:itemID="{AE0CFE56-D8B8-45DF-AF20-758B4A040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9fe9a4-fea5-4f7a-bd66-4d3b42e089bf"/>
    <ds:schemaRef ds:uri="6abd3fbc-fc99-4baf-88b0-748bee55c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512378-DE08-4749-9745-4186280D202A}">
  <ds:schemaRefs>
    <ds:schemaRef ds:uri="http://schemas.microsoft.com/office/infopath/2007/PartnerControls"/>
    <ds:schemaRef ds:uri="http://schemas.microsoft.com/office/2006/documentManagement/types"/>
    <ds:schemaRef ds:uri="http://purl.org/dc/dcmitype/"/>
    <ds:schemaRef ds:uri="http://www.w3.org/XML/1998/namespace"/>
    <ds:schemaRef ds:uri="fc9fe9a4-fea5-4f7a-bd66-4d3b42e089bf"/>
    <ds:schemaRef ds:uri="http://schemas.microsoft.com/office/2006/metadata/properties"/>
    <ds:schemaRef ds:uri="http://purl.org/dc/elements/1.1/"/>
    <ds:schemaRef ds:uri="http://schemas.openxmlformats.org/package/2006/metadata/core-properties"/>
    <ds:schemaRef ds:uri="6abd3fbc-fc99-4baf-88b0-748bee55cabc"/>
    <ds:schemaRef ds:uri="http://purl.org/dc/terms/"/>
  </ds:schemaRefs>
</ds:datastoreItem>
</file>

<file path=docProps/app.xml><?xml version="1.0" encoding="utf-8"?>
<Properties xmlns="http://schemas.openxmlformats.org/officeDocument/2006/extended-properties" xmlns:vt="http://schemas.openxmlformats.org/officeDocument/2006/docPropsVTypes">
  <Template>Ion Boardroom</Template>
  <TotalTime>2054</TotalTime>
  <Words>506</Words>
  <Application>Microsoft Office PowerPoint</Application>
  <PresentationFormat>Widescreen</PresentationFormat>
  <Paragraphs>34</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Abril Fatface</vt:lpstr>
      <vt:lpstr>Aldrich</vt:lpstr>
      <vt:lpstr>Arial</vt:lpstr>
      <vt:lpstr>Century Gothic</vt:lpstr>
      <vt:lpstr>Poppins</vt:lpstr>
      <vt:lpstr>Wingdings 3</vt:lpstr>
      <vt:lpstr>Ion Boardroom</vt:lpstr>
      <vt:lpstr>My Trip to the Southeast</vt:lpstr>
      <vt:lpstr>PowerPoint Presentation</vt:lpstr>
      <vt:lpstr>Everglades</vt:lpstr>
      <vt:lpstr>Kennedy space center</vt:lpstr>
      <vt:lpstr>Jamestown, Virginia</vt:lpstr>
      <vt:lpstr>A coal mine in Appalachia</vt:lpstr>
      <vt:lpstr>Tennessee</vt:lpstr>
      <vt:lpstr>New Orleans</vt:lpstr>
      <vt:lpstr>Plantation in Natchez , Mississippi</vt:lpstr>
      <vt:lpstr>Alabama Montgomery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Trip to the Southeast</dc:title>
  <dc:creator>Karen Washburn</dc:creator>
  <cp:lastModifiedBy>Karen Washburn</cp:lastModifiedBy>
  <cp:revision>54</cp:revision>
  <dcterms:modified xsi:type="dcterms:W3CDTF">2022-04-11T17:41:28Z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0x010100CEBA5FB45D283C43B28212D2A2D1C2CE</vt:lpwstr>
  </property>
</Properties>
</file>