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4"/>
  </p:sldMasterIdLst>
  <p:notesMasterIdLst>
    <p:notesMasterId r:id="rId18"/>
  </p:notesMasterIdLst>
  <p:sldIdLst>
    <p:sldId id="273" r:id="rId5"/>
    <p:sldId id="257" r:id="rId6"/>
    <p:sldId id="258" r:id="rId7"/>
    <p:sldId id="297" r:id="rId8"/>
    <p:sldId id="292" r:id="rId9"/>
    <p:sldId id="296" r:id="rId10"/>
    <p:sldId id="293" r:id="rId11"/>
    <p:sldId id="259" r:id="rId12"/>
    <p:sldId id="294" r:id="rId13"/>
    <p:sldId id="298" r:id="rId14"/>
    <p:sldId id="267" r:id="rId15"/>
    <p:sldId id="287" r:id="rId16"/>
    <p:sldId id="290"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2" name="Google Shape;12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009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81" name="Google Shape;11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0" name="Google Shape;144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53" name="Google Shape;175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51" name="Google Shape;10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289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8419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1404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89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93" name="Google Shape;10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76" name="Google Shape;10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615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2 Simple Layout">
  <p:cSld name="1_Just title">
    <p:spTree>
      <p:nvGrpSpPr>
        <p:cNvPr id="1" name="Shape 313"/>
        <p:cNvGrpSpPr/>
        <p:nvPr/>
      </p:nvGrpSpPr>
      <p:grpSpPr>
        <a:xfrm>
          <a:off x="0" y="0"/>
          <a:ext cx="0" cy="0"/>
          <a:chOff x="0" y="0"/>
          <a:chExt cx="0" cy="0"/>
        </a:xfrm>
      </p:grpSpPr>
      <p:sp>
        <p:nvSpPr>
          <p:cNvPr id="314" name="Google Shape;314;p3"/>
          <p:cNvSpPr/>
          <p:nvPr/>
        </p:nvSpPr>
        <p:spPr>
          <a:xfrm>
            <a:off x="-152400" y="361506"/>
            <a:ext cx="12088800" cy="6187500"/>
          </a:xfrm>
          <a:prstGeom prst="rect">
            <a:avLst/>
          </a:pr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nvGrpSpPr>
          <p:cNvPr id="315" name="Google Shape;315;p3"/>
          <p:cNvGrpSpPr/>
          <p:nvPr/>
        </p:nvGrpSpPr>
        <p:grpSpPr>
          <a:xfrm>
            <a:off x="-122416" y="410583"/>
            <a:ext cx="11906655" cy="5967921"/>
            <a:chOff x="0" y="0"/>
            <a:chExt cx="11998423" cy="6869680"/>
          </a:xfrm>
        </p:grpSpPr>
        <p:sp>
          <p:nvSpPr>
            <p:cNvPr id="316" name="Google Shape;316;p3"/>
            <p:cNvSpPr/>
            <p:nvPr/>
          </p:nvSpPr>
          <p:spPr>
            <a:xfrm>
              <a:off x="7996781"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7" name="Google Shape;317;p3"/>
            <p:cNvSpPr/>
            <p:nvPr/>
          </p:nvSpPr>
          <p:spPr>
            <a:xfrm>
              <a:off x="7996781"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8" name="Google Shape;318;p3"/>
            <p:cNvSpPr/>
            <p:nvPr/>
          </p:nvSpPr>
          <p:spPr>
            <a:xfrm>
              <a:off x="7996781"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9" name="Google Shape;319;p3"/>
            <p:cNvSpPr/>
            <p:nvPr/>
          </p:nvSpPr>
          <p:spPr>
            <a:xfrm>
              <a:off x="7996781"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0" name="Google Shape;320;p3"/>
            <p:cNvSpPr/>
            <p:nvPr/>
          </p:nvSpPr>
          <p:spPr>
            <a:xfrm>
              <a:off x="7996781"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1" name="Google Shape;321;p3"/>
            <p:cNvSpPr/>
            <p:nvPr/>
          </p:nvSpPr>
          <p:spPr>
            <a:xfrm>
              <a:off x="6854067" y="0"/>
              <a:ext cx="238315" cy="171450"/>
            </a:xfrm>
            <a:custGeom>
              <a:avLst/>
              <a:gdLst/>
              <a:ahLst/>
              <a:cxnLst/>
              <a:rect l="l" t="t" r="r" b="b"/>
              <a:pathLst>
                <a:path w="238315" h="171450" extrusionOk="0">
                  <a:moveTo>
                    <a:pt x="0" y="0"/>
                  </a:moveTo>
                  <a:lnTo>
                    <a:pt x="0" y="171450"/>
                  </a:lnTo>
                  <a:lnTo>
                    <a:pt x="23831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3"/>
            <p:cNvSpPr/>
            <p:nvPr/>
          </p:nvSpPr>
          <p:spPr>
            <a:xfrm>
              <a:off x="6854067" y="6446520"/>
              <a:ext cx="571785" cy="411480"/>
            </a:xfrm>
            <a:custGeom>
              <a:avLst/>
              <a:gdLst/>
              <a:ahLst/>
              <a:cxnLst/>
              <a:rect l="l" t="t" r="r" b="b"/>
              <a:pathLst>
                <a:path w="571785" h="411480" extrusionOk="0">
                  <a:moveTo>
                    <a:pt x="0" y="411480"/>
                  </a:move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3" name="Google Shape;323;p3"/>
            <p:cNvSpPr/>
            <p:nvPr/>
          </p:nvSpPr>
          <p:spPr>
            <a:xfrm>
              <a:off x="6854067" y="54178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4" name="Google Shape;324;p3"/>
            <p:cNvSpPr/>
            <p:nvPr/>
          </p:nvSpPr>
          <p:spPr>
            <a:xfrm>
              <a:off x="6854067" y="43891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5" name="Google Shape;325;p3"/>
            <p:cNvSpPr/>
            <p:nvPr/>
          </p:nvSpPr>
          <p:spPr>
            <a:xfrm>
              <a:off x="7996781"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6" name="Google Shape;326;p3"/>
            <p:cNvSpPr/>
            <p:nvPr/>
          </p:nvSpPr>
          <p:spPr>
            <a:xfrm>
              <a:off x="6854067" y="2743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7" name="Google Shape;327;p3"/>
            <p:cNvSpPr/>
            <p:nvPr/>
          </p:nvSpPr>
          <p:spPr>
            <a:xfrm>
              <a:off x="6854067" y="33604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8" name="Google Shape;328;p3"/>
            <p:cNvSpPr/>
            <p:nvPr/>
          </p:nvSpPr>
          <p:spPr>
            <a:xfrm>
              <a:off x="6854067" y="23317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9" name="Google Shape;329;p3"/>
            <p:cNvSpPr/>
            <p:nvPr/>
          </p:nvSpPr>
          <p:spPr>
            <a:xfrm>
              <a:off x="6854067" y="13030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0" name="Google Shape;330;p3"/>
            <p:cNvSpPr/>
            <p:nvPr/>
          </p:nvSpPr>
          <p:spPr>
            <a:xfrm>
              <a:off x="7996781" y="3108"/>
              <a:ext cx="238315" cy="171450"/>
            </a:xfrm>
            <a:custGeom>
              <a:avLst/>
              <a:gdLst/>
              <a:ahLst/>
              <a:cxnLst/>
              <a:rect l="l" t="t" r="r" b="b"/>
              <a:pathLst>
                <a:path w="238315" h="171450" extrusionOk="0">
                  <a:moveTo>
                    <a:pt x="238316"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1" name="Google Shape;331;p3"/>
            <p:cNvSpPr/>
            <p:nvPr/>
          </p:nvSpPr>
          <p:spPr>
            <a:xfrm>
              <a:off x="7996781"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2" name="Google Shape;332;p3"/>
            <p:cNvSpPr/>
            <p:nvPr/>
          </p:nvSpPr>
          <p:spPr>
            <a:xfrm>
              <a:off x="9140352"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3" name="Google Shape;333;p3"/>
            <p:cNvSpPr/>
            <p:nvPr/>
          </p:nvSpPr>
          <p:spPr>
            <a:xfrm>
              <a:off x="9140352"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4" name="Google Shape;334;p3"/>
            <p:cNvSpPr/>
            <p:nvPr/>
          </p:nvSpPr>
          <p:spPr>
            <a:xfrm>
              <a:off x="9140352"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5" name="Google Shape;335;p3"/>
            <p:cNvSpPr/>
            <p:nvPr/>
          </p:nvSpPr>
          <p:spPr>
            <a:xfrm>
              <a:off x="9140352"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6" name="Google Shape;336;p3"/>
            <p:cNvSpPr/>
            <p:nvPr/>
          </p:nvSpPr>
          <p:spPr>
            <a:xfrm>
              <a:off x="9140352"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7" name="Google Shape;337;p3"/>
            <p:cNvSpPr/>
            <p:nvPr/>
          </p:nvSpPr>
          <p:spPr>
            <a:xfrm>
              <a:off x="9140352"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8" name="Google Shape;338;p3"/>
            <p:cNvSpPr/>
            <p:nvPr/>
          </p:nvSpPr>
          <p:spPr>
            <a:xfrm>
              <a:off x="9140352"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9" name="Google Shape;339;p3"/>
            <p:cNvSpPr/>
            <p:nvPr/>
          </p:nvSpPr>
          <p:spPr>
            <a:xfrm>
              <a:off x="9140352"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0" name="Google Shape;340;p3"/>
            <p:cNvSpPr/>
            <p:nvPr/>
          </p:nvSpPr>
          <p:spPr>
            <a:xfrm>
              <a:off x="11426638" y="43953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1" name="Google Shape;341;p3"/>
            <p:cNvSpPr/>
            <p:nvPr/>
          </p:nvSpPr>
          <p:spPr>
            <a:xfrm>
              <a:off x="11426638" y="33666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2" name="Google Shape;342;p3"/>
            <p:cNvSpPr/>
            <p:nvPr/>
          </p:nvSpPr>
          <p:spPr>
            <a:xfrm>
              <a:off x="11426638" y="23379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3" name="Google Shape;343;p3"/>
            <p:cNvSpPr/>
            <p:nvPr/>
          </p:nvSpPr>
          <p:spPr>
            <a:xfrm>
              <a:off x="11426638" y="13092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4" name="Google Shape;344;p3"/>
            <p:cNvSpPr/>
            <p:nvPr/>
          </p:nvSpPr>
          <p:spPr>
            <a:xfrm>
              <a:off x="11426638" y="280536"/>
              <a:ext cx="571785" cy="925830"/>
            </a:xfrm>
            <a:custGeom>
              <a:avLst/>
              <a:gdLst/>
              <a:ahLst/>
              <a:cxnLst/>
              <a:rect l="l" t="t" r="r" b="b"/>
              <a:pathLst>
                <a:path w="571785" h="925830" extrusionOk="0">
                  <a:moveTo>
                    <a:pt x="570928" y="514350"/>
                  </a:moveTo>
                  <a:lnTo>
                    <a:pt x="571785" y="514350"/>
                  </a:lnTo>
                  <a:lnTo>
                    <a:pt x="571785" y="0"/>
                  </a:lnTo>
                  <a:lnTo>
                    <a:pt x="570928"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5" name="Google Shape;345;p3"/>
            <p:cNvSpPr/>
            <p:nvPr/>
          </p:nvSpPr>
          <p:spPr>
            <a:xfrm>
              <a:off x="11426638" y="6452736"/>
              <a:ext cx="571785" cy="411480"/>
            </a:xfrm>
            <a:custGeom>
              <a:avLst/>
              <a:gdLst/>
              <a:ahLst/>
              <a:cxnLst/>
              <a:rect l="l" t="t" r="r" b="b"/>
              <a:pathLst>
                <a:path w="571785" h="411480" extrusionOk="0">
                  <a:moveTo>
                    <a:pt x="570928" y="0"/>
                  </a:moveTo>
                  <a:lnTo>
                    <a:pt x="0" y="411480"/>
                  </a:lnTo>
                  <a:lnTo>
                    <a:pt x="571785" y="411480"/>
                  </a:lnTo>
                  <a:lnTo>
                    <a:pt x="571785"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6" name="Google Shape;346;p3"/>
            <p:cNvSpPr/>
            <p:nvPr/>
          </p:nvSpPr>
          <p:spPr>
            <a:xfrm>
              <a:off x="11426638"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7" name="Google Shape;347;p3"/>
            <p:cNvSpPr/>
            <p:nvPr/>
          </p:nvSpPr>
          <p:spPr>
            <a:xfrm>
              <a:off x="11426638" y="5424036"/>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8" name="Google Shape;348;p3"/>
            <p:cNvSpPr/>
            <p:nvPr/>
          </p:nvSpPr>
          <p:spPr>
            <a:xfrm>
              <a:off x="10283067"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9" name="Google Shape;349;p3"/>
            <p:cNvSpPr/>
            <p:nvPr/>
          </p:nvSpPr>
          <p:spPr>
            <a:xfrm>
              <a:off x="10283067"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0" name="Google Shape;350;p3"/>
            <p:cNvSpPr/>
            <p:nvPr/>
          </p:nvSpPr>
          <p:spPr>
            <a:xfrm>
              <a:off x="10283067"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1" name="Google Shape;351;p3"/>
            <p:cNvSpPr/>
            <p:nvPr/>
          </p:nvSpPr>
          <p:spPr>
            <a:xfrm>
              <a:off x="10283067"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2" name="Google Shape;352;p3"/>
            <p:cNvSpPr/>
            <p:nvPr/>
          </p:nvSpPr>
          <p:spPr>
            <a:xfrm>
              <a:off x="10283067"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3" name="Google Shape;353;p3"/>
            <p:cNvSpPr/>
            <p:nvPr/>
          </p:nvSpPr>
          <p:spPr>
            <a:xfrm>
              <a:off x="10283067"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4" name="Google Shape;354;p3"/>
            <p:cNvSpPr/>
            <p:nvPr/>
          </p:nvSpPr>
          <p:spPr>
            <a:xfrm>
              <a:off x="10283067"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5" name="Google Shape;355;p3"/>
            <p:cNvSpPr/>
            <p:nvPr/>
          </p:nvSpPr>
          <p:spPr>
            <a:xfrm>
              <a:off x="10283067"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6" name="Google Shape;356;p3"/>
            <p:cNvSpPr/>
            <p:nvPr/>
          </p:nvSpPr>
          <p:spPr>
            <a:xfrm>
              <a:off x="9712138" y="791778"/>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7" name="Google Shape;357;p3"/>
            <p:cNvSpPr/>
            <p:nvPr/>
          </p:nvSpPr>
          <p:spPr>
            <a:xfrm>
              <a:off x="9712138" y="18204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8" name="Google Shape;358;p3"/>
            <p:cNvSpPr/>
            <p:nvPr/>
          </p:nvSpPr>
          <p:spPr>
            <a:xfrm>
              <a:off x="9712138" y="38778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9" name="Google Shape;359;p3"/>
            <p:cNvSpPr/>
            <p:nvPr/>
          </p:nvSpPr>
          <p:spPr>
            <a:xfrm>
              <a:off x="9712138" y="28491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0" name="Google Shape;360;p3"/>
            <p:cNvSpPr/>
            <p:nvPr/>
          </p:nvSpPr>
          <p:spPr>
            <a:xfrm>
              <a:off x="8568567"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1" name="Google Shape;361;p3"/>
            <p:cNvSpPr/>
            <p:nvPr/>
          </p:nvSpPr>
          <p:spPr>
            <a:xfrm>
              <a:off x="8568567"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2" name="Google Shape;362;p3"/>
            <p:cNvSpPr/>
            <p:nvPr/>
          </p:nvSpPr>
          <p:spPr>
            <a:xfrm>
              <a:off x="7425852" y="7886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3" name="Google Shape;363;p3"/>
            <p:cNvSpPr/>
            <p:nvPr/>
          </p:nvSpPr>
          <p:spPr>
            <a:xfrm>
              <a:off x="7425852" y="18173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4" name="Google Shape;364;p3"/>
            <p:cNvSpPr/>
            <p:nvPr/>
          </p:nvSpPr>
          <p:spPr>
            <a:xfrm>
              <a:off x="7425852" y="38778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5" name="Google Shape;365;p3"/>
            <p:cNvSpPr/>
            <p:nvPr/>
          </p:nvSpPr>
          <p:spPr>
            <a:xfrm>
              <a:off x="7425852" y="28491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6" name="Google Shape;366;p3"/>
            <p:cNvSpPr/>
            <p:nvPr/>
          </p:nvSpPr>
          <p:spPr>
            <a:xfrm>
              <a:off x="7425852" y="49065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7" name="Google Shape;367;p3"/>
            <p:cNvSpPr/>
            <p:nvPr/>
          </p:nvSpPr>
          <p:spPr>
            <a:xfrm>
              <a:off x="8568567"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8" name="Google Shape;368;p3"/>
            <p:cNvSpPr/>
            <p:nvPr/>
          </p:nvSpPr>
          <p:spPr>
            <a:xfrm>
              <a:off x="8568567"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9" name="Google Shape;369;p3"/>
            <p:cNvSpPr/>
            <p:nvPr/>
          </p:nvSpPr>
          <p:spPr>
            <a:xfrm>
              <a:off x="8568567"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0" name="Google Shape;370;p3"/>
            <p:cNvSpPr/>
            <p:nvPr/>
          </p:nvSpPr>
          <p:spPr>
            <a:xfrm>
              <a:off x="8568567"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1" name="Google Shape;371;p3"/>
            <p:cNvSpPr/>
            <p:nvPr/>
          </p:nvSpPr>
          <p:spPr>
            <a:xfrm>
              <a:off x="7425852" y="593527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2" name="Google Shape;372;p3"/>
            <p:cNvSpPr/>
            <p:nvPr/>
          </p:nvSpPr>
          <p:spPr>
            <a:xfrm>
              <a:off x="7425852" y="0"/>
              <a:ext cx="570928" cy="685800"/>
            </a:xfrm>
            <a:custGeom>
              <a:avLst/>
              <a:gdLst/>
              <a:ahLst/>
              <a:cxnLst/>
              <a:rect l="l" t="t" r="r" b="b"/>
              <a:pathLst>
                <a:path w="570928" h="685800" extrusionOk="0">
                  <a:moveTo>
                    <a:pt x="0" y="274320"/>
                  </a:moveTo>
                  <a:lnTo>
                    <a:pt x="570929" y="685800"/>
                  </a:lnTo>
                  <a:lnTo>
                    <a:pt x="570929"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3" name="Google Shape;373;p3"/>
            <p:cNvSpPr/>
            <p:nvPr/>
          </p:nvSpPr>
          <p:spPr>
            <a:xfrm>
              <a:off x="8568567"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4" name="Google Shape;374;p3"/>
            <p:cNvSpPr/>
            <p:nvPr/>
          </p:nvSpPr>
          <p:spPr>
            <a:xfrm>
              <a:off x="9712138" y="490657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5" name="Google Shape;375;p3"/>
            <p:cNvSpPr/>
            <p:nvPr/>
          </p:nvSpPr>
          <p:spPr>
            <a:xfrm>
              <a:off x="9712138" y="5935278"/>
              <a:ext cx="570928" cy="925830"/>
            </a:xfrm>
            <a:custGeom>
              <a:avLst/>
              <a:gdLst/>
              <a:ahLst/>
              <a:cxnLst/>
              <a:rect l="l" t="t" r="r" b="b"/>
              <a:pathLst>
                <a:path w="570928" h="925830" extrusionOk="0">
                  <a:moveTo>
                    <a:pt x="570929" y="411480"/>
                  </a:moveTo>
                  <a:lnTo>
                    <a:pt x="570929" y="411480"/>
                  </a:lnTo>
                  <a:lnTo>
                    <a:pt x="0" y="0"/>
                  </a:lnTo>
                  <a:lnTo>
                    <a:pt x="0" y="514350"/>
                  </a:lnTo>
                  <a:lnTo>
                    <a:pt x="570929" y="92583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6" name="Google Shape;376;p3"/>
            <p:cNvSpPr/>
            <p:nvPr/>
          </p:nvSpPr>
          <p:spPr>
            <a:xfrm>
              <a:off x="9712138" y="3108"/>
              <a:ext cx="570928" cy="685800"/>
            </a:xfrm>
            <a:custGeom>
              <a:avLst/>
              <a:gdLst/>
              <a:ahLst/>
              <a:cxnLst/>
              <a:rect l="l" t="t" r="r" b="b"/>
              <a:pathLst>
                <a:path w="570928" h="685800" extrusionOk="0">
                  <a:moveTo>
                    <a:pt x="0" y="274320"/>
                  </a:moveTo>
                  <a:lnTo>
                    <a:pt x="570929" y="685800"/>
                  </a:lnTo>
                  <a:lnTo>
                    <a:pt x="570929" y="685800"/>
                  </a:lnTo>
                  <a:lnTo>
                    <a:pt x="570929" y="171450"/>
                  </a:lnTo>
                  <a:lnTo>
                    <a:pt x="570929" y="171450"/>
                  </a:lnTo>
                  <a:lnTo>
                    <a:pt x="332613"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7" name="Google Shape;377;p3"/>
            <p:cNvSpPr/>
            <p:nvPr/>
          </p:nvSpPr>
          <p:spPr>
            <a:xfrm>
              <a:off x="10854852"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8" name="Google Shape;378;p3"/>
            <p:cNvSpPr/>
            <p:nvPr/>
          </p:nvSpPr>
          <p:spPr>
            <a:xfrm>
              <a:off x="10854852"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9" name="Google Shape;379;p3"/>
            <p:cNvSpPr/>
            <p:nvPr/>
          </p:nvSpPr>
          <p:spPr>
            <a:xfrm>
              <a:off x="10854852"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0" name="Google Shape;380;p3"/>
            <p:cNvSpPr/>
            <p:nvPr/>
          </p:nvSpPr>
          <p:spPr>
            <a:xfrm>
              <a:off x="10854852"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1" name="Google Shape;381;p3"/>
            <p:cNvSpPr/>
            <p:nvPr/>
          </p:nvSpPr>
          <p:spPr>
            <a:xfrm>
              <a:off x="10854852"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2" name="Google Shape;382;p3"/>
            <p:cNvSpPr/>
            <p:nvPr/>
          </p:nvSpPr>
          <p:spPr>
            <a:xfrm>
              <a:off x="10854852"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3" name="Google Shape;383;p3"/>
            <p:cNvSpPr/>
            <p:nvPr/>
          </p:nvSpPr>
          <p:spPr>
            <a:xfrm>
              <a:off x="10854852"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4" name="Google Shape;384;p3"/>
            <p:cNvSpPr/>
            <p:nvPr/>
          </p:nvSpPr>
          <p:spPr>
            <a:xfrm>
              <a:off x="7996781" y="4903470"/>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5" name="Google Shape;385;p3"/>
            <p:cNvSpPr/>
            <p:nvPr/>
          </p:nvSpPr>
          <p:spPr>
            <a:xfrm>
              <a:off x="6854067" y="0"/>
              <a:ext cx="571785" cy="685800"/>
            </a:xfrm>
            <a:custGeom>
              <a:avLst/>
              <a:gdLst/>
              <a:ahLst/>
              <a:cxnLst/>
              <a:rect l="l" t="t" r="r" b="b"/>
              <a:pathLst>
                <a:path w="571785" h="685800" extrusionOk="0">
                  <a:moveTo>
                    <a:pt x="571786" y="0"/>
                  </a:moveTo>
                  <a:lnTo>
                    <a:pt x="238316" y="0"/>
                  </a:lnTo>
                  <a:lnTo>
                    <a:pt x="0" y="171450"/>
                  </a:lnTo>
                  <a:lnTo>
                    <a:pt x="0" y="685800"/>
                  </a:lnTo>
                  <a:lnTo>
                    <a:pt x="571786" y="27432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6" name="Google Shape;386;p3"/>
            <p:cNvSpPr/>
            <p:nvPr/>
          </p:nvSpPr>
          <p:spPr>
            <a:xfrm>
              <a:off x="9140352"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7" name="Google Shape;387;p3"/>
            <p:cNvSpPr/>
            <p:nvPr/>
          </p:nvSpPr>
          <p:spPr>
            <a:xfrm>
              <a:off x="11426638" y="28491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8" name="Google Shape;388;p3"/>
            <p:cNvSpPr/>
            <p:nvPr/>
          </p:nvSpPr>
          <p:spPr>
            <a:xfrm>
              <a:off x="10283067"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9" name="Google Shape;389;p3"/>
            <p:cNvSpPr/>
            <p:nvPr/>
          </p:nvSpPr>
          <p:spPr>
            <a:xfrm>
              <a:off x="7425852" y="23317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0" name="Google Shape;390;p3"/>
            <p:cNvSpPr/>
            <p:nvPr/>
          </p:nvSpPr>
          <p:spPr>
            <a:xfrm>
              <a:off x="8568567" y="33604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1" name="Google Shape;391;p3"/>
            <p:cNvSpPr/>
            <p:nvPr/>
          </p:nvSpPr>
          <p:spPr>
            <a:xfrm>
              <a:off x="10854852" y="13061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2" name="Google Shape;392;p3"/>
            <p:cNvSpPr/>
            <p:nvPr/>
          </p:nvSpPr>
          <p:spPr>
            <a:xfrm>
              <a:off x="10854852"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3" name="Google Shape;393;p3"/>
            <p:cNvSpPr/>
            <p:nvPr/>
          </p:nvSpPr>
          <p:spPr>
            <a:xfrm>
              <a:off x="10854852" y="6449628"/>
              <a:ext cx="571785" cy="411480"/>
            </a:xfrm>
            <a:custGeom>
              <a:avLst/>
              <a:gdLst/>
              <a:ahLst/>
              <a:cxnLst/>
              <a:rect l="l" t="t" r="r" b="b"/>
              <a:pathLst>
                <a:path w="571785" h="411480" extrusionOk="0">
                  <a:moveTo>
                    <a:pt x="0" y="411480"/>
                  </a:moveTo>
                  <a:lnTo>
                    <a:pt x="571786" y="41148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4" name="Google Shape;394;p3"/>
            <p:cNvSpPr/>
            <p:nvPr/>
          </p:nvSpPr>
          <p:spPr>
            <a:xfrm>
              <a:off x="7996781"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5" name="Google Shape;395;p3"/>
            <p:cNvSpPr/>
            <p:nvPr/>
          </p:nvSpPr>
          <p:spPr>
            <a:xfrm>
              <a:off x="6854067" y="7917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6" name="Google Shape;396;p3"/>
            <p:cNvSpPr/>
            <p:nvPr/>
          </p:nvSpPr>
          <p:spPr>
            <a:xfrm>
              <a:off x="9140352"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7" name="Google Shape;397;p3"/>
            <p:cNvSpPr/>
            <p:nvPr/>
          </p:nvSpPr>
          <p:spPr>
            <a:xfrm>
              <a:off x="11426638" y="38778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8" name="Google Shape;398;p3"/>
            <p:cNvSpPr/>
            <p:nvPr/>
          </p:nvSpPr>
          <p:spPr>
            <a:xfrm>
              <a:off x="10283067"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9" name="Google Shape;399;p3"/>
            <p:cNvSpPr/>
            <p:nvPr/>
          </p:nvSpPr>
          <p:spPr>
            <a:xfrm>
              <a:off x="7425852" y="43922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0" name="Google Shape;400;p3"/>
            <p:cNvSpPr/>
            <p:nvPr/>
          </p:nvSpPr>
          <p:spPr>
            <a:xfrm>
              <a:off x="9712138" y="43922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1" name="Google Shape;401;p3"/>
            <p:cNvSpPr/>
            <p:nvPr/>
          </p:nvSpPr>
          <p:spPr>
            <a:xfrm>
              <a:off x="10854852"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2" name="Google Shape;402;p3"/>
            <p:cNvSpPr/>
            <p:nvPr/>
          </p:nvSpPr>
          <p:spPr>
            <a:xfrm>
              <a:off x="7996781" y="59321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3" name="Google Shape;403;p3"/>
            <p:cNvSpPr/>
            <p:nvPr/>
          </p:nvSpPr>
          <p:spPr>
            <a:xfrm>
              <a:off x="6854067" y="28460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4" name="Google Shape;404;p3"/>
            <p:cNvSpPr/>
            <p:nvPr/>
          </p:nvSpPr>
          <p:spPr>
            <a:xfrm>
              <a:off x="9140352"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5" name="Google Shape;405;p3"/>
            <p:cNvSpPr/>
            <p:nvPr/>
          </p:nvSpPr>
          <p:spPr>
            <a:xfrm>
              <a:off x="11426638" y="7917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6" name="Google Shape;406;p3"/>
            <p:cNvSpPr/>
            <p:nvPr/>
          </p:nvSpPr>
          <p:spPr>
            <a:xfrm>
              <a:off x="10283067"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7" name="Google Shape;407;p3"/>
            <p:cNvSpPr/>
            <p:nvPr/>
          </p:nvSpPr>
          <p:spPr>
            <a:xfrm>
              <a:off x="7425852" y="2743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8" name="Google Shape;408;p3"/>
            <p:cNvSpPr/>
            <p:nvPr/>
          </p:nvSpPr>
          <p:spPr>
            <a:xfrm>
              <a:off x="8568567" y="13030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9" name="Google Shape;409;p3"/>
            <p:cNvSpPr/>
            <p:nvPr/>
          </p:nvSpPr>
          <p:spPr>
            <a:xfrm>
              <a:off x="9712138" y="54209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0" name="Google Shape;410;p3"/>
            <p:cNvSpPr/>
            <p:nvPr/>
          </p:nvSpPr>
          <p:spPr>
            <a:xfrm>
              <a:off x="10854852" y="33635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1" name="Google Shape;411;p3"/>
            <p:cNvSpPr/>
            <p:nvPr/>
          </p:nvSpPr>
          <p:spPr>
            <a:xfrm>
              <a:off x="6854067" y="38778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2" name="Google Shape;412;p3"/>
            <p:cNvSpPr/>
            <p:nvPr/>
          </p:nvSpPr>
          <p:spPr>
            <a:xfrm>
              <a:off x="7996781" y="3108"/>
              <a:ext cx="571785" cy="685800"/>
            </a:xfrm>
            <a:custGeom>
              <a:avLst/>
              <a:gdLst/>
              <a:ahLst/>
              <a:cxnLst/>
              <a:rect l="l" t="t" r="r" b="b"/>
              <a:pathLst>
                <a:path w="571785" h="685800" extrusionOk="0">
                  <a:moveTo>
                    <a:pt x="0" y="685800"/>
                  </a:moveTo>
                  <a:lnTo>
                    <a:pt x="571786" y="274320"/>
                  </a:lnTo>
                  <a:lnTo>
                    <a:pt x="571786" y="274320"/>
                  </a:lnTo>
                  <a:lnTo>
                    <a:pt x="571786" y="0"/>
                  </a:lnTo>
                  <a:lnTo>
                    <a:pt x="238316" y="0"/>
                  </a:lnTo>
                  <a:lnTo>
                    <a:pt x="0" y="1714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3" name="Google Shape;413;p3"/>
            <p:cNvSpPr/>
            <p:nvPr/>
          </p:nvSpPr>
          <p:spPr>
            <a:xfrm>
              <a:off x="9140352"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4" name="Google Shape;414;p3"/>
            <p:cNvSpPr/>
            <p:nvPr/>
          </p:nvSpPr>
          <p:spPr>
            <a:xfrm>
              <a:off x="11426638" y="59352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5" name="Google Shape;415;p3"/>
            <p:cNvSpPr/>
            <p:nvPr/>
          </p:nvSpPr>
          <p:spPr>
            <a:xfrm>
              <a:off x="10283067"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6" name="Google Shape;416;p3"/>
            <p:cNvSpPr/>
            <p:nvPr/>
          </p:nvSpPr>
          <p:spPr>
            <a:xfrm>
              <a:off x="9712138" y="33635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7" name="Google Shape;417;p3"/>
            <p:cNvSpPr/>
            <p:nvPr/>
          </p:nvSpPr>
          <p:spPr>
            <a:xfrm>
              <a:off x="7425852" y="13061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8" name="Google Shape;418;p3"/>
            <p:cNvSpPr/>
            <p:nvPr/>
          </p:nvSpPr>
          <p:spPr>
            <a:xfrm>
              <a:off x="8568567"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9" name="Google Shape;419;p3"/>
            <p:cNvSpPr/>
            <p:nvPr/>
          </p:nvSpPr>
          <p:spPr>
            <a:xfrm>
              <a:off x="10854852"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0" name="Google Shape;420;p3"/>
            <p:cNvSpPr/>
            <p:nvPr/>
          </p:nvSpPr>
          <p:spPr>
            <a:xfrm>
              <a:off x="7996781" y="7886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1" name="Google Shape;421;p3"/>
            <p:cNvSpPr/>
            <p:nvPr/>
          </p:nvSpPr>
          <p:spPr>
            <a:xfrm>
              <a:off x="6854067" y="49034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2" name="Google Shape;422;p3"/>
            <p:cNvSpPr/>
            <p:nvPr/>
          </p:nvSpPr>
          <p:spPr>
            <a:xfrm>
              <a:off x="9140352"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3" name="Google Shape;423;p3"/>
            <p:cNvSpPr/>
            <p:nvPr/>
          </p:nvSpPr>
          <p:spPr>
            <a:xfrm>
              <a:off x="11426638" y="1817370"/>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4" name="Google Shape;424;p3"/>
            <p:cNvSpPr/>
            <p:nvPr/>
          </p:nvSpPr>
          <p:spPr>
            <a:xfrm>
              <a:off x="10283067"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5" name="Google Shape;425;p3"/>
            <p:cNvSpPr/>
            <p:nvPr/>
          </p:nvSpPr>
          <p:spPr>
            <a:xfrm>
              <a:off x="9712138" y="274320"/>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6" name="Google Shape;426;p3"/>
            <p:cNvSpPr/>
            <p:nvPr/>
          </p:nvSpPr>
          <p:spPr>
            <a:xfrm>
              <a:off x="7996781" y="38778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7" name="Google Shape;427;p3"/>
            <p:cNvSpPr/>
            <p:nvPr/>
          </p:nvSpPr>
          <p:spPr>
            <a:xfrm>
              <a:off x="6854067" y="18204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8" name="Google Shape;428;p3"/>
            <p:cNvSpPr/>
            <p:nvPr/>
          </p:nvSpPr>
          <p:spPr>
            <a:xfrm>
              <a:off x="9140352"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9" name="Google Shape;429;p3"/>
            <p:cNvSpPr/>
            <p:nvPr/>
          </p:nvSpPr>
          <p:spPr>
            <a:xfrm>
              <a:off x="11426638" y="0"/>
              <a:ext cx="571785" cy="685800"/>
            </a:xfrm>
            <a:custGeom>
              <a:avLst/>
              <a:gdLst/>
              <a:ahLst/>
              <a:cxnLst/>
              <a:rect l="l" t="t" r="r" b="b"/>
              <a:pathLst>
                <a:path w="571785" h="685800" extrusionOk="0">
                  <a:moveTo>
                    <a:pt x="0" y="685800"/>
                  </a:moveTo>
                  <a:lnTo>
                    <a:pt x="570928" y="274320"/>
                  </a:lnTo>
                  <a:lnTo>
                    <a:pt x="571785" y="274320"/>
                  </a:lnTo>
                  <a:lnTo>
                    <a:pt x="571785" y="0"/>
                  </a:lnTo>
                  <a:lnTo>
                    <a:pt x="238315" y="0"/>
                  </a:lnTo>
                  <a:lnTo>
                    <a:pt x="0" y="1714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0" name="Google Shape;430;p3"/>
            <p:cNvSpPr/>
            <p:nvPr/>
          </p:nvSpPr>
          <p:spPr>
            <a:xfrm>
              <a:off x="10283067"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1" name="Google Shape;431;p3"/>
            <p:cNvSpPr/>
            <p:nvPr/>
          </p:nvSpPr>
          <p:spPr>
            <a:xfrm>
              <a:off x="9712138" y="13061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2" name="Google Shape;432;p3"/>
            <p:cNvSpPr/>
            <p:nvPr/>
          </p:nvSpPr>
          <p:spPr>
            <a:xfrm>
              <a:off x="8568567"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3" name="Google Shape;433;p3"/>
            <p:cNvSpPr/>
            <p:nvPr/>
          </p:nvSpPr>
          <p:spPr>
            <a:xfrm>
              <a:off x="7425852" y="542092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4" name="Google Shape;434;p3"/>
            <p:cNvSpPr/>
            <p:nvPr/>
          </p:nvSpPr>
          <p:spPr>
            <a:xfrm>
              <a:off x="10854852" y="54209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5" name="Google Shape;435;p3"/>
            <p:cNvSpPr/>
            <p:nvPr/>
          </p:nvSpPr>
          <p:spPr>
            <a:xfrm>
              <a:off x="7996781" y="18173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6" name="Google Shape;436;p3"/>
            <p:cNvSpPr/>
            <p:nvPr/>
          </p:nvSpPr>
          <p:spPr>
            <a:xfrm>
              <a:off x="6854067" y="59321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7" name="Google Shape;437;p3"/>
            <p:cNvSpPr/>
            <p:nvPr/>
          </p:nvSpPr>
          <p:spPr>
            <a:xfrm>
              <a:off x="9140352"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8" name="Google Shape;438;p3"/>
            <p:cNvSpPr/>
            <p:nvPr/>
          </p:nvSpPr>
          <p:spPr>
            <a:xfrm>
              <a:off x="11426638" y="4906578"/>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9" name="Google Shape;439;p3"/>
            <p:cNvSpPr/>
            <p:nvPr/>
          </p:nvSpPr>
          <p:spPr>
            <a:xfrm>
              <a:off x="10283067"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0" name="Google Shape;440;p3"/>
            <p:cNvSpPr/>
            <p:nvPr/>
          </p:nvSpPr>
          <p:spPr>
            <a:xfrm>
              <a:off x="9712138" y="23348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1" name="Google Shape;441;p3"/>
            <p:cNvSpPr/>
            <p:nvPr/>
          </p:nvSpPr>
          <p:spPr>
            <a:xfrm>
              <a:off x="7425852" y="33604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2" name="Google Shape;442;p3"/>
            <p:cNvSpPr/>
            <p:nvPr/>
          </p:nvSpPr>
          <p:spPr>
            <a:xfrm>
              <a:off x="8568567" y="5417820"/>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3" name="Google Shape;443;p3"/>
            <p:cNvSpPr/>
            <p:nvPr/>
          </p:nvSpPr>
          <p:spPr>
            <a:xfrm>
              <a:off x="8902037"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4" name="Google Shape;444;p3"/>
            <p:cNvSpPr/>
            <p:nvPr/>
          </p:nvSpPr>
          <p:spPr>
            <a:xfrm>
              <a:off x="11188323"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5" name="Google Shape;445;p3"/>
            <p:cNvSpPr/>
            <p:nvPr/>
          </p:nvSpPr>
          <p:spPr>
            <a:xfrm>
              <a:off x="9140352" y="6861108"/>
              <a:ext cx="8572" cy="8572"/>
            </a:xfrm>
            <a:custGeom>
              <a:avLst/>
              <a:gdLst/>
              <a:ahLst/>
              <a:cxnLst/>
              <a:rect l="l" t="t" r="r" b="b"/>
              <a:pathLst>
                <a:path w="8572" h="8572" extrusionOk="0">
                  <a:moveTo>
                    <a:pt x="0" y="0"/>
                  </a:move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6" name="Google Shape;446;p3"/>
            <p:cNvSpPr/>
            <p:nvPr/>
          </p:nvSpPr>
          <p:spPr>
            <a:xfrm>
              <a:off x="8568567"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7" name="Google Shape;447;p3"/>
            <p:cNvSpPr/>
            <p:nvPr/>
          </p:nvSpPr>
          <p:spPr>
            <a:xfrm>
              <a:off x="7425852" y="6446520"/>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8" name="Google Shape;448;p3"/>
            <p:cNvSpPr/>
            <p:nvPr/>
          </p:nvSpPr>
          <p:spPr>
            <a:xfrm>
              <a:off x="8568567" y="6446520"/>
              <a:ext cx="571785" cy="411480"/>
            </a:xfrm>
            <a:custGeom>
              <a:avLst/>
              <a:gdLst/>
              <a:ahLst/>
              <a:cxnLst/>
              <a:rect l="l" t="t" r="r" b="b"/>
              <a:pathLst>
                <a:path w="571785" h="411480" extrusionOk="0">
                  <a:moveTo>
                    <a:pt x="0" y="411480"/>
                  </a:moveTo>
                  <a:lnTo>
                    <a:pt x="571786"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9" name="Google Shape;449;p3"/>
            <p:cNvSpPr/>
            <p:nvPr/>
          </p:nvSpPr>
          <p:spPr>
            <a:xfrm>
              <a:off x="7759322" y="0"/>
              <a:ext cx="237458" cy="171450"/>
            </a:xfrm>
            <a:custGeom>
              <a:avLst/>
              <a:gdLst/>
              <a:ahLst/>
              <a:cxnLst/>
              <a:rect l="l" t="t" r="r" b="b"/>
              <a:pathLst>
                <a:path w="237458" h="171450" extrusionOk="0">
                  <a:moveTo>
                    <a:pt x="237458" y="0"/>
                  </a:moveTo>
                  <a:lnTo>
                    <a:pt x="0" y="0"/>
                  </a:lnTo>
                  <a:lnTo>
                    <a:pt x="237458" y="1714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0" name="Google Shape;450;p3"/>
            <p:cNvSpPr/>
            <p:nvPr/>
          </p:nvSpPr>
          <p:spPr>
            <a:xfrm>
              <a:off x="9712138" y="6449628"/>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1" name="Google Shape;451;p3"/>
            <p:cNvSpPr/>
            <p:nvPr/>
          </p:nvSpPr>
          <p:spPr>
            <a:xfrm>
              <a:off x="10044751" y="0"/>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452" name="Google Shape;452;p3"/>
            <p:cNvGrpSpPr/>
            <p:nvPr/>
          </p:nvGrpSpPr>
          <p:grpSpPr>
            <a:xfrm>
              <a:off x="0" y="0"/>
              <a:ext cx="6857999" cy="6869680"/>
              <a:chOff x="0" y="0"/>
              <a:chExt cx="6857999" cy="6869680"/>
            </a:xfrm>
          </p:grpSpPr>
          <p:grpSp>
            <p:nvGrpSpPr>
              <p:cNvPr id="453" name="Google Shape;453;p3"/>
              <p:cNvGrpSpPr/>
              <p:nvPr/>
            </p:nvGrpSpPr>
            <p:grpSpPr>
              <a:xfrm>
                <a:off x="0" y="0"/>
                <a:ext cx="6857999" cy="6864216"/>
                <a:chOff x="0" y="0"/>
                <a:chExt cx="6857999" cy="6864216"/>
              </a:xfrm>
            </p:grpSpPr>
            <p:sp>
              <p:nvSpPr>
                <p:cNvPr id="454" name="Google Shape;454;p3"/>
                <p:cNvSpPr/>
                <p:nvPr/>
              </p:nvSpPr>
              <p:spPr>
                <a:xfrm>
                  <a:off x="1142714"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5" name="Google Shape;455;p3"/>
                <p:cNvSpPr/>
                <p:nvPr/>
              </p:nvSpPr>
              <p:spPr>
                <a:xfrm>
                  <a:off x="1142714"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6" name="Google Shape;456;p3"/>
                <p:cNvSpPr/>
                <p:nvPr/>
              </p:nvSpPr>
              <p:spPr>
                <a:xfrm>
                  <a:off x="1142714"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7" name="Google Shape;457;p3"/>
                <p:cNvSpPr/>
                <p:nvPr/>
              </p:nvSpPr>
              <p:spPr>
                <a:xfrm>
                  <a:off x="1142714"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8" name="Google Shape;458;p3"/>
                <p:cNvSpPr/>
                <p:nvPr/>
              </p:nvSpPr>
              <p:spPr>
                <a:xfrm>
                  <a:off x="1142714"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9" name="Google Shape;459;p3"/>
                <p:cNvSpPr/>
                <p:nvPr/>
              </p:nvSpPr>
              <p:spPr>
                <a:xfrm>
                  <a:off x="0" y="0"/>
                  <a:ext cx="238315" cy="171450"/>
                </a:xfrm>
                <a:custGeom>
                  <a:avLst/>
                  <a:gdLst/>
                  <a:ahLst/>
                  <a:cxnLst/>
                  <a:rect l="l" t="t" r="r" b="b"/>
                  <a:pathLst>
                    <a:path w="238315" h="171450" extrusionOk="0">
                      <a:moveTo>
                        <a:pt x="0" y="0"/>
                      </a:moveTo>
                      <a:lnTo>
                        <a:pt x="0" y="171450"/>
                      </a:lnTo>
                      <a:lnTo>
                        <a:pt x="23831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0" name="Google Shape;460;p3"/>
                <p:cNvSpPr/>
                <p:nvPr/>
              </p:nvSpPr>
              <p:spPr>
                <a:xfrm>
                  <a:off x="0" y="6446520"/>
                  <a:ext cx="571785" cy="411480"/>
                </a:xfrm>
                <a:custGeom>
                  <a:avLst/>
                  <a:gdLst/>
                  <a:ahLst/>
                  <a:cxnLst/>
                  <a:rect l="l" t="t" r="r" b="b"/>
                  <a:pathLst>
                    <a:path w="571785" h="411480" extrusionOk="0">
                      <a:moveTo>
                        <a:pt x="0" y="411480"/>
                      </a:move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1" name="Google Shape;461;p3"/>
                <p:cNvSpPr/>
                <p:nvPr/>
              </p:nvSpPr>
              <p:spPr>
                <a:xfrm>
                  <a:off x="0" y="54178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2" name="Google Shape;462;p3"/>
                <p:cNvSpPr/>
                <p:nvPr/>
              </p:nvSpPr>
              <p:spPr>
                <a:xfrm>
                  <a:off x="0" y="43891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3" name="Google Shape;463;p3"/>
                <p:cNvSpPr/>
                <p:nvPr/>
              </p:nvSpPr>
              <p:spPr>
                <a:xfrm>
                  <a:off x="1142714"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4" name="Google Shape;464;p3"/>
                <p:cNvSpPr/>
                <p:nvPr/>
              </p:nvSpPr>
              <p:spPr>
                <a:xfrm>
                  <a:off x="0" y="2743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5" name="Google Shape;465;p3"/>
                <p:cNvSpPr/>
                <p:nvPr/>
              </p:nvSpPr>
              <p:spPr>
                <a:xfrm>
                  <a:off x="0" y="33604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6" name="Google Shape;466;p3"/>
                <p:cNvSpPr/>
                <p:nvPr/>
              </p:nvSpPr>
              <p:spPr>
                <a:xfrm>
                  <a:off x="0" y="23317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7" name="Google Shape;467;p3"/>
                <p:cNvSpPr/>
                <p:nvPr/>
              </p:nvSpPr>
              <p:spPr>
                <a:xfrm>
                  <a:off x="0" y="130302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8" name="Google Shape;468;p3"/>
                <p:cNvSpPr/>
                <p:nvPr/>
              </p:nvSpPr>
              <p:spPr>
                <a:xfrm>
                  <a:off x="1142714" y="3108"/>
                  <a:ext cx="238315" cy="171450"/>
                </a:xfrm>
                <a:custGeom>
                  <a:avLst/>
                  <a:gdLst/>
                  <a:ahLst/>
                  <a:cxnLst/>
                  <a:rect l="l" t="t" r="r" b="b"/>
                  <a:pathLst>
                    <a:path w="238315" h="171450" extrusionOk="0">
                      <a:moveTo>
                        <a:pt x="238316"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9" name="Google Shape;469;p3"/>
                <p:cNvSpPr/>
                <p:nvPr/>
              </p:nvSpPr>
              <p:spPr>
                <a:xfrm>
                  <a:off x="1142714"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0" name="Google Shape;470;p3"/>
                <p:cNvSpPr/>
                <p:nvPr/>
              </p:nvSpPr>
              <p:spPr>
                <a:xfrm>
                  <a:off x="2286285"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1" name="Google Shape;471;p3"/>
                <p:cNvSpPr/>
                <p:nvPr/>
              </p:nvSpPr>
              <p:spPr>
                <a:xfrm>
                  <a:off x="2286285"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2" name="Google Shape;472;p3"/>
                <p:cNvSpPr/>
                <p:nvPr/>
              </p:nvSpPr>
              <p:spPr>
                <a:xfrm>
                  <a:off x="2286285"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3" name="Google Shape;473;p3"/>
                <p:cNvSpPr/>
                <p:nvPr/>
              </p:nvSpPr>
              <p:spPr>
                <a:xfrm>
                  <a:off x="2286285"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4" name="Google Shape;474;p3"/>
                <p:cNvSpPr/>
                <p:nvPr/>
              </p:nvSpPr>
              <p:spPr>
                <a:xfrm>
                  <a:off x="2286285"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5" name="Google Shape;475;p3"/>
                <p:cNvSpPr/>
                <p:nvPr/>
              </p:nvSpPr>
              <p:spPr>
                <a:xfrm>
                  <a:off x="2286285"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6" name="Google Shape;476;p3"/>
                <p:cNvSpPr/>
                <p:nvPr/>
              </p:nvSpPr>
              <p:spPr>
                <a:xfrm>
                  <a:off x="2286285"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7" name="Google Shape;477;p3"/>
                <p:cNvSpPr/>
                <p:nvPr/>
              </p:nvSpPr>
              <p:spPr>
                <a:xfrm>
                  <a:off x="2286285"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8" name="Google Shape;478;p3"/>
                <p:cNvSpPr/>
                <p:nvPr/>
              </p:nvSpPr>
              <p:spPr>
                <a:xfrm>
                  <a:off x="4572571" y="43953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9" name="Google Shape;479;p3"/>
                <p:cNvSpPr/>
                <p:nvPr/>
              </p:nvSpPr>
              <p:spPr>
                <a:xfrm>
                  <a:off x="4572571" y="33666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0" name="Google Shape;480;p3"/>
                <p:cNvSpPr/>
                <p:nvPr/>
              </p:nvSpPr>
              <p:spPr>
                <a:xfrm>
                  <a:off x="4572571" y="23379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1" name="Google Shape;481;p3"/>
                <p:cNvSpPr/>
                <p:nvPr/>
              </p:nvSpPr>
              <p:spPr>
                <a:xfrm>
                  <a:off x="4572571" y="1309236"/>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2" name="Google Shape;482;p3"/>
                <p:cNvSpPr/>
                <p:nvPr/>
              </p:nvSpPr>
              <p:spPr>
                <a:xfrm>
                  <a:off x="4572571" y="280536"/>
                  <a:ext cx="571785" cy="925830"/>
                </a:xfrm>
                <a:custGeom>
                  <a:avLst/>
                  <a:gdLst/>
                  <a:ahLst/>
                  <a:cxnLst/>
                  <a:rect l="l" t="t" r="r" b="b"/>
                  <a:pathLst>
                    <a:path w="571785" h="925830" extrusionOk="0">
                      <a:moveTo>
                        <a:pt x="570928" y="514350"/>
                      </a:moveTo>
                      <a:lnTo>
                        <a:pt x="571785" y="514350"/>
                      </a:lnTo>
                      <a:lnTo>
                        <a:pt x="571785" y="0"/>
                      </a:lnTo>
                      <a:lnTo>
                        <a:pt x="570928"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3" name="Google Shape;483;p3"/>
                <p:cNvSpPr/>
                <p:nvPr/>
              </p:nvSpPr>
              <p:spPr>
                <a:xfrm>
                  <a:off x="4572571" y="6452736"/>
                  <a:ext cx="571785" cy="411480"/>
                </a:xfrm>
                <a:custGeom>
                  <a:avLst/>
                  <a:gdLst/>
                  <a:ahLst/>
                  <a:cxnLst/>
                  <a:rect l="l" t="t" r="r" b="b"/>
                  <a:pathLst>
                    <a:path w="571785" h="411480" extrusionOk="0">
                      <a:moveTo>
                        <a:pt x="570928" y="0"/>
                      </a:moveTo>
                      <a:lnTo>
                        <a:pt x="0" y="411480"/>
                      </a:lnTo>
                      <a:lnTo>
                        <a:pt x="571785" y="411480"/>
                      </a:lnTo>
                      <a:lnTo>
                        <a:pt x="571785"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4" name="Google Shape;484;p3"/>
                <p:cNvSpPr/>
                <p:nvPr/>
              </p:nvSpPr>
              <p:spPr>
                <a:xfrm>
                  <a:off x="4572571"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5" name="Google Shape;485;p3"/>
                <p:cNvSpPr/>
                <p:nvPr/>
              </p:nvSpPr>
              <p:spPr>
                <a:xfrm>
                  <a:off x="4572571" y="5424036"/>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6" name="Google Shape;486;p3"/>
                <p:cNvSpPr/>
                <p:nvPr/>
              </p:nvSpPr>
              <p:spPr>
                <a:xfrm>
                  <a:off x="3429000" y="43922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7" name="Google Shape;487;p3"/>
                <p:cNvSpPr/>
                <p:nvPr/>
              </p:nvSpPr>
              <p:spPr>
                <a:xfrm>
                  <a:off x="3429000" y="33635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8" name="Google Shape;488;p3"/>
                <p:cNvSpPr/>
                <p:nvPr/>
              </p:nvSpPr>
              <p:spPr>
                <a:xfrm>
                  <a:off x="3429000" y="23348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9" name="Google Shape;489;p3"/>
                <p:cNvSpPr/>
                <p:nvPr/>
              </p:nvSpPr>
              <p:spPr>
                <a:xfrm>
                  <a:off x="3429000" y="130612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0" name="Google Shape;490;p3"/>
                <p:cNvSpPr/>
                <p:nvPr/>
              </p:nvSpPr>
              <p:spPr>
                <a:xfrm>
                  <a:off x="3429000" y="277428"/>
                  <a:ext cx="571785" cy="925830"/>
                </a:xfrm>
                <a:custGeom>
                  <a:avLst/>
                  <a:gdLst/>
                  <a:ahLst/>
                  <a:cxnLst/>
                  <a:rect l="l" t="t" r="r" b="b"/>
                  <a:pathLst>
                    <a:path w="571785" h="925830" extrusionOk="0">
                      <a:moveTo>
                        <a:pt x="571786" y="514350"/>
                      </a:moveTo>
                      <a:lnTo>
                        <a:pt x="571786" y="514350"/>
                      </a:lnTo>
                      <a:lnTo>
                        <a:pt x="571786" y="0"/>
                      </a:lnTo>
                      <a:lnTo>
                        <a:pt x="571786"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1" name="Google Shape;491;p3"/>
                <p:cNvSpPr/>
                <p:nvPr/>
              </p:nvSpPr>
              <p:spPr>
                <a:xfrm>
                  <a:off x="3429000" y="6449628"/>
                  <a:ext cx="571785" cy="411480"/>
                </a:xfrm>
                <a:custGeom>
                  <a:avLst/>
                  <a:gdLst/>
                  <a:ahLst/>
                  <a:cxnLst/>
                  <a:rect l="l" t="t" r="r" b="b"/>
                  <a:pathLst>
                    <a:path w="571785" h="411480" extrusionOk="0">
                      <a:moveTo>
                        <a:pt x="571786" y="0"/>
                      </a:moveTo>
                      <a:lnTo>
                        <a:pt x="0" y="411480"/>
                      </a:lnTo>
                      <a:lnTo>
                        <a:pt x="571786" y="41148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2" name="Google Shape;492;p3"/>
                <p:cNvSpPr/>
                <p:nvPr/>
              </p:nvSpPr>
              <p:spPr>
                <a:xfrm>
                  <a:off x="3429000" y="3108"/>
                  <a:ext cx="238315" cy="171450"/>
                </a:xfrm>
                <a:custGeom>
                  <a:avLst/>
                  <a:gdLst/>
                  <a:ahLst/>
                  <a:cxnLst/>
                  <a:rect l="l" t="t" r="r" b="b"/>
                  <a:pathLst>
                    <a:path w="238315" h="171450" extrusionOk="0">
                      <a:moveTo>
                        <a:pt x="238315"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3" name="Google Shape;493;p3"/>
                <p:cNvSpPr/>
                <p:nvPr/>
              </p:nvSpPr>
              <p:spPr>
                <a:xfrm>
                  <a:off x="3429000" y="542092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4" name="Google Shape;494;p3"/>
                <p:cNvSpPr/>
                <p:nvPr/>
              </p:nvSpPr>
              <p:spPr>
                <a:xfrm>
                  <a:off x="5715285" y="43922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5" name="Google Shape;495;p3"/>
                <p:cNvSpPr/>
                <p:nvPr/>
              </p:nvSpPr>
              <p:spPr>
                <a:xfrm>
                  <a:off x="5715285" y="33635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6" name="Google Shape;496;p3"/>
                <p:cNvSpPr/>
                <p:nvPr/>
              </p:nvSpPr>
              <p:spPr>
                <a:xfrm>
                  <a:off x="5715285" y="23348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7" name="Google Shape;497;p3"/>
                <p:cNvSpPr/>
                <p:nvPr/>
              </p:nvSpPr>
              <p:spPr>
                <a:xfrm>
                  <a:off x="5715285" y="130612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8" name="Google Shape;498;p3"/>
                <p:cNvSpPr/>
                <p:nvPr/>
              </p:nvSpPr>
              <p:spPr>
                <a:xfrm>
                  <a:off x="5715285" y="277428"/>
                  <a:ext cx="570928" cy="925830"/>
                </a:xfrm>
                <a:custGeom>
                  <a:avLst/>
                  <a:gdLst/>
                  <a:ahLst/>
                  <a:cxnLst/>
                  <a:rect l="l" t="t" r="r" b="b"/>
                  <a:pathLst>
                    <a:path w="570928" h="925830" extrusionOk="0">
                      <a:moveTo>
                        <a:pt x="570928" y="514350"/>
                      </a:moveTo>
                      <a:lnTo>
                        <a:pt x="570928" y="514350"/>
                      </a:lnTo>
                      <a:lnTo>
                        <a:pt x="570928" y="0"/>
                      </a:lnTo>
                      <a:lnTo>
                        <a:pt x="570928" y="0"/>
                      </a:lnTo>
                      <a:lnTo>
                        <a:pt x="0" y="411480"/>
                      </a:lnTo>
                      <a:lnTo>
                        <a:pt x="0"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9" name="Google Shape;499;p3"/>
                <p:cNvSpPr/>
                <p:nvPr/>
              </p:nvSpPr>
              <p:spPr>
                <a:xfrm>
                  <a:off x="5715285" y="6449628"/>
                  <a:ext cx="570928" cy="411480"/>
                </a:xfrm>
                <a:custGeom>
                  <a:avLst/>
                  <a:gdLst/>
                  <a:ahLst/>
                  <a:cxnLst/>
                  <a:rect l="l" t="t" r="r" b="b"/>
                  <a:pathLst>
                    <a:path w="570928" h="411480" extrusionOk="0">
                      <a:moveTo>
                        <a:pt x="570928" y="0"/>
                      </a:moveTo>
                      <a:lnTo>
                        <a:pt x="0" y="411480"/>
                      </a:lnTo>
                      <a:lnTo>
                        <a:pt x="570928" y="411480"/>
                      </a:lnTo>
                      <a:lnTo>
                        <a:pt x="57092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0" name="Google Shape;500;p3"/>
                <p:cNvSpPr/>
                <p:nvPr/>
              </p:nvSpPr>
              <p:spPr>
                <a:xfrm>
                  <a:off x="5715285" y="3108"/>
                  <a:ext cx="237458" cy="171450"/>
                </a:xfrm>
                <a:custGeom>
                  <a:avLst/>
                  <a:gdLst/>
                  <a:ahLst/>
                  <a:cxnLst/>
                  <a:rect l="l" t="t" r="r" b="b"/>
                  <a:pathLst>
                    <a:path w="237458" h="171450" extrusionOk="0">
                      <a:moveTo>
                        <a:pt x="237458" y="0"/>
                      </a:moveTo>
                      <a:lnTo>
                        <a:pt x="0" y="0"/>
                      </a:lnTo>
                      <a:lnTo>
                        <a:pt x="0" y="1714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1" name="Google Shape;501;p3"/>
                <p:cNvSpPr/>
                <p:nvPr/>
              </p:nvSpPr>
              <p:spPr>
                <a:xfrm>
                  <a:off x="5715285" y="5420928"/>
                  <a:ext cx="570928" cy="925830"/>
                </a:xfrm>
                <a:custGeom>
                  <a:avLst/>
                  <a:gdLst/>
                  <a:ahLst/>
                  <a:cxnLst/>
                  <a:rect l="l" t="t" r="r" b="b"/>
                  <a:pathLst>
                    <a:path w="570928" h="925830" extrusionOk="0">
                      <a:moveTo>
                        <a:pt x="570928" y="0"/>
                      </a:moveTo>
                      <a:lnTo>
                        <a:pt x="0" y="411480"/>
                      </a:lnTo>
                      <a:lnTo>
                        <a:pt x="0" y="925830"/>
                      </a:lnTo>
                      <a:lnTo>
                        <a:pt x="570928" y="514350"/>
                      </a:lnTo>
                      <a:lnTo>
                        <a:pt x="570928" y="514350"/>
                      </a:lnTo>
                      <a:lnTo>
                        <a:pt x="570928"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2" name="Google Shape;502;p3"/>
                <p:cNvSpPr/>
                <p:nvPr/>
              </p:nvSpPr>
              <p:spPr>
                <a:xfrm>
                  <a:off x="2858071" y="791778"/>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3" name="Google Shape;503;p3"/>
                <p:cNvSpPr/>
                <p:nvPr/>
              </p:nvSpPr>
              <p:spPr>
                <a:xfrm>
                  <a:off x="2858071" y="18204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4" name="Google Shape;504;p3"/>
                <p:cNvSpPr/>
                <p:nvPr/>
              </p:nvSpPr>
              <p:spPr>
                <a:xfrm>
                  <a:off x="2858071" y="38778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5" name="Google Shape;505;p3"/>
                <p:cNvSpPr/>
                <p:nvPr/>
              </p:nvSpPr>
              <p:spPr>
                <a:xfrm>
                  <a:off x="2858071" y="28491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6" name="Google Shape;506;p3"/>
                <p:cNvSpPr/>
                <p:nvPr/>
              </p:nvSpPr>
              <p:spPr>
                <a:xfrm>
                  <a:off x="1714500"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7" name="Google Shape;507;p3"/>
                <p:cNvSpPr/>
                <p:nvPr/>
              </p:nvSpPr>
              <p:spPr>
                <a:xfrm>
                  <a:off x="1714500"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8" name="Google Shape;508;p3"/>
                <p:cNvSpPr/>
                <p:nvPr/>
              </p:nvSpPr>
              <p:spPr>
                <a:xfrm>
                  <a:off x="571785" y="7886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9" name="Google Shape;509;p3"/>
                <p:cNvSpPr/>
                <p:nvPr/>
              </p:nvSpPr>
              <p:spPr>
                <a:xfrm>
                  <a:off x="571785" y="181737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0" name="Google Shape;510;p3"/>
                <p:cNvSpPr/>
                <p:nvPr/>
              </p:nvSpPr>
              <p:spPr>
                <a:xfrm>
                  <a:off x="571785" y="38778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1" name="Google Shape;511;p3"/>
                <p:cNvSpPr/>
                <p:nvPr/>
              </p:nvSpPr>
              <p:spPr>
                <a:xfrm>
                  <a:off x="571785" y="28491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2" name="Google Shape;512;p3"/>
                <p:cNvSpPr/>
                <p:nvPr/>
              </p:nvSpPr>
              <p:spPr>
                <a:xfrm>
                  <a:off x="571785" y="490657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3" name="Google Shape;513;p3"/>
                <p:cNvSpPr/>
                <p:nvPr/>
              </p:nvSpPr>
              <p:spPr>
                <a:xfrm>
                  <a:off x="1714500"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4" name="Google Shape;514;p3"/>
                <p:cNvSpPr/>
                <p:nvPr/>
              </p:nvSpPr>
              <p:spPr>
                <a:xfrm>
                  <a:off x="1714500"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5" name="Google Shape;515;p3"/>
                <p:cNvSpPr/>
                <p:nvPr/>
              </p:nvSpPr>
              <p:spPr>
                <a:xfrm>
                  <a:off x="1714500"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6" name="Google Shape;516;p3"/>
                <p:cNvSpPr/>
                <p:nvPr/>
              </p:nvSpPr>
              <p:spPr>
                <a:xfrm>
                  <a:off x="1714500"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7" name="Google Shape;517;p3"/>
                <p:cNvSpPr/>
                <p:nvPr/>
              </p:nvSpPr>
              <p:spPr>
                <a:xfrm>
                  <a:off x="571785" y="593527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8" name="Google Shape;518;p3"/>
                <p:cNvSpPr/>
                <p:nvPr/>
              </p:nvSpPr>
              <p:spPr>
                <a:xfrm>
                  <a:off x="571785" y="0"/>
                  <a:ext cx="570928" cy="685800"/>
                </a:xfrm>
                <a:custGeom>
                  <a:avLst/>
                  <a:gdLst/>
                  <a:ahLst/>
                  <a:cxnLst/>
                  <a:rect l="l" t="t" r="r" b="b"/>
                  <a:pathLst>
                    <a:path w="570928" h="685800" extrusionOk="0">
                      <a:moveTo>
                        <a:pt x="0" y="274320"/>
                      </a:moveTo>
                      <a:lnTo>
                        <a:pt x="570929" y="685800"/>
                      </a:lnTo>
                      <a:lnTo>
                        <a:pt x="570929"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9" name="Google Shape;519;p3"/>
                <p:cNvSpPr/>
                <p:nvPr/>
              </p:nvSpPr>
              <p:spPr>
                <a:xfrm>
                  <a:off x="1714500"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0" name="Google Shape;520;p3"/>
                <p:cNvSpPr/>
                <p:nvPr/>
              </p:nvSpPr>
              <p:spPr>
                <a:xfrm>
                  <a:off x="2858071" y="490657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1" name="Google Shape;521;p3"/>
                <p:cNvSpPr/>
                <p:nvPr/>
              </p:nvSpPr>
              <p:spPr>
                <a:xfrm>
                  <a:off x="2858071" y="5935278"/>
                  <a:ext cx="570928" cy="925830"/>
                </a:xfrm>
                <a:custGeom>
                  <a:avLst/>
                  <a:gdLst/>
                  <a:ahLst/>
                  <a:cxnLst/>
                  <a:rect l="l" t="t" r="r" b="b"/>
                  <a:pathLst>
                    <a:path w="570928" h="925830" extrusionOk="0">
                      <a:moveTo>
                        <a:pt x="570929" y="411480"/>
                      </a:moveTo>
                      <a:lnTo>
                        <a:pt x="570929" y="411480"/>
                      </a:lnTo>
                      <a:lnTo>
                        <a:pt x="0" y="0"/>
                      </a:lnTo>
                      <a:lnTo>
                        <a:pt x="0" y="514350"/>
                      </a:lnTo>
                      <a:lnTo>
                        <a:pt x="570929" y="92583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2" name="Google Shape;522;p3"/>
                <p:cNvSpPr/>
                <p:nvPr/>
              </p:nvSpPr>
              <p:spPr>
                <a:xfrm>
                  <a:off x="2858071" y="3108"/>
                  <a:ext cx="570928" cy="685800"/>
                </a:xfrm>
                <a:custGeom>
                  <a:avLst/>
                  <a:gdLst/>
                  <a:ahLst/>
                  <a:cxnLst/>
                  <a:rect l="l" t="t" r="r" b="b"/>
                  <a:pathLst>
                    <a:path w="570928" h="685800" extrusionOk="0">
                      <a:moveTo>
                        <a:pt x="0" y="274320"/>
                      </a:moveTo>
                      <a:lnTo>
                        <a:pt x="570929" y="685800"/>
                      </a:lnTo>
                      <a:lnTo>
                        <a:pt x="570929" y="685800"/>
                      </a:lnTo>
                      <a:lnTo>
                        <a:pt x="570929" y="171450"/>
                      </a:lnTo>
                      <a:lnTo>
                        <a:pt x="570929" y="171450"/>
                      </a:lnTo>
                      <a:lnTo>
                        <a:pt x="332613"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3" name="Google Shape;523;p3"/>
                <p:cNvSpPr/>
                <p:nvPr/>
              </p:nvSpPr>
              <p:spPr>
                <a:xfrm>
                  <a:off x="5144357" y="490657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4" name="Google Shape;524;p3"/>
                <p:cNvSpPr/>
                <p:nvPr/>
              </p:nvSpPr>
              <p:spPr>
                <a:xfrm>
                  <a:off x="5144357" y="794886"/>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5" name="Google Shape;525;p3"/>
                <p:cNvSpPr/>
                <p:nvPr/>
              </p:nvSpPr>
              <p:spPr>
                <a:xfrm>
                  <a:off x="5144357" y="18204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6" name="Google Shape;526;p3"/>
                <p:cNvSpPr/>
                <p:nvPr/>
              </p:nvSpPr>
              <p:spPr>
                <a:xfrm>
                  <a:off x="5144357" y="38778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7" name="Google Shape;527;p3"/>
                <p:cNvSpPr/>
                <p:nvPr/>
              </p:nvSpPr>
              <p:spPr>
                <a:xfrm>
                  <a:off x="5144357" y="284917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8" name="Google Shape;528;p3"/>
                <p:cNvSpPr/>
                <p:nvPr/>
              </p:nvSpPr>
              <p:spPr>
                <a:xfrm>
                  <a:off x="5144357" y="5935278"/>
                  <a:ext cx="570928" cy="925830"/>
                </a:xfrm>
                <a:custGeom>
                  <a:avLst/>
                  <a:gdLst/>
                  <a:ahLst/>
                  <a:cxnLst/>
                  <a:rect l="l" t="t" r="r" b="b"/>
                  <a:pathLst>
                    <a:path w="570928" h="925830" extrusionOk="0">
                      <a:moveTo>
                        <a:pt x="570929" y="411480"/>
                      </a:moveTo>
                      <a:lnTo>
                        <a:pt x="570929" y="411480"/>
                      </a:lnTo>
                      <a:lnTo>
                        <a:pt x="0" y="0"/>
                      </a:lnTo>
                      <a:lnTo>
                        <a:pt x="0" y="514350"/>
                      </a:lnTo>
                      <a:lnTo>
                        <a:pt x="570929" y="925830"/>
                      </a:lnTo>
                      <a:lnTo>
                        <a:pt x="570929"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9" name="Google Shape;529;p3"/>
                <p:cNvSpPr/>
                <p:nvPr/>
              </p:nvSpPr>
              <p:spPr>
                <a:xfrm>
                  <a:off x="5144357" y="6216"/>
                  <a:ext cx="570928" cy="685800"/>
                </a:xfrm>
                <a:custGeom>
                  <a:avLst/>
                  <a:gdLst/>
                  <a:ahLst/>
                  <a:cxnLst/>
                  <a:rect l="l" t="t" r="r" b="b"/>
                  <a:pathLst>
                    <a:path w="570928" h="685800" extrusionOk="0">
                      <a:moveTo>
                        <a:pt x="0" y="274320"/>
                      </a:moveTo>
                      <a:lnTo>
                        <a:pt x="570929" y="685800"/>
                      </a:lnTo>
                      <a:lnTo>
                        <a:pt x="570929" y="685800"/>
                      </a:lnTo>
                      <a:lnTo>
                        <a:pt x="570929" y="171450"/>
                      </a:lnTo>
                      <a:lnTo>
                        <a:pt x="570929" y="171450"/>
                      </a:lnTo>
                      <a:lnTo>
                        <a:pt x="332613"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0" name="Google Shape;530;p3"/>
                <p:cNvSpPr/>
                <p:nvPr/>
              </p:nvSpPr>
              <p:spPr>
                <a:xfrm>
                  <a:off x="4000785"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1" name="Google Shape;531;p3"/>
                <p:cNvSpPr/>
                <p:nvPr/>
              </p:nvSpPr>
              <p:spPr>
                <a:xfrm>
                  <a:off x="4000785"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2" name="Google Shape;532;p3"/>
                <p:cNvSpPr/>
                <p:nvPr/>
              </p:nvSpPr>
              <p:spPr>
                <a:xfrm>
                  <a:off x="4000785"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3" name="Google Shape;533;p3"/>
                <p:cNvSpPr/>
                <p:nvPr/>
              </p:nvSpPr>
              <p:spPr>
                <a:xfrm>
                  <a:off x="4000785"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4" name="Google Shape;534;p3"/>
                <p:cNvSpPr/>
                <p:nvPr/>
              </p:nvSpPr>
              <p:spPr>
                <a:xfrm>
                  <a:off x="4000785"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5" name="Google Shape;535;p3"/>
                <p:cNvSpPr/>
                <p:nvPr/>
              </p:nvSpPr>
              <p:spPr>
                <a:xfrm>
                  <a:off x="4000785"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6" name="Google Shape;536;p3"/>
                <p:cNvSpPr/>
                <p:nvPr/>
              </p:nvSpPr>
              <p:spPr>
                <a:xfrm>
                  <a:off x="4000785"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7" name="Google Shape;537;p3"/>
                <p:cNvSpPr/>
                <p:nvPr/>
              </p:nvSpPr>
              <p:spPr>
                <a:xfrm>
                  <a:off x="6286214" y="490657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8" name="Google Shape;538;p3"/>
                <p:cNvSpPr/>
                <p:nvPr/>
              </p:nvSpPr>
              <p:spPr>
                <a:xfrm>
                  <a:off x="6286214" y="79177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9" name="Google Shape;539;p3"/>
                <p:cNvSpPr/>
                <p:nvPr/>
              </p:nvSpPr>
              <p:spPr>
                <a:xfrm>
                  <a:off x="6286214" y="18204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40" name="Google Shape;540;p3"/>
                <p:cNvSpPr/>
                <p:nvPr/>
              </p:nvSpPr>
              <p:spPr>
                <a:xfrm>
                  <a:off x="6286214" y="38778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41" name="Google Shape;541;p3"/>
                <p:cNvSpPr/>
                <p:nvPr/>
              </p:nvSpPr>
              <p:spPr>
                <a:xfrm>
                  <a:off x="6286214" y="284917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42" name="Google Shape;542;p3"/>
                <p:cNvSpPr/>
                <p:nvPr/>
              </p:nvSpPr>
              <p:spPr>
                <a:xfrm>
                  <a:off x="6286214" y="5935278"/>
                  <a:ext cx="571785" cy="925830"/>
                </a:xfrm>
                <a:custGeom>
                  <a:avLst/>
                  <a:gdLst/>
                  <a:ahLst/>
                  <a:cxnLst/>
                  <a:rect l="l" t="t" r="r" b="b"/>
                  <a:pathLst>
                    <a:path w="571785" h="925830" extrusionOk="0">
                      <a:moveTo>
                        <a:pt x="571786" y="411480"/>
                      </a:moveTo>
                      <a:lnTo>
                        <a:pt x="571786" y="411480"/>
                      </a:lnTo>
                      <a:lnTo>
                        <a:pt x="0" y="0"/>
                      </a:lnTo>
                      <a:lnTo>
                        <a:pt x="0" y="514350"/>
                      </a:lnTo>
                      <a:lnTo>
                        <a:pt x="571786" y="925830"/>
                      </a:lnTo>
                      <a:lnTo>
                        <a:pt x="571786" y="92583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43" name="Google Shape;543;p3"/>
                <p:cNvSpPr/>
                <p:nvPr/>
              </p:nvSpPr>
              <p:spPr>
                <a:xfrm>
                  <a:off x="6286214" y="3108"/>
                  <a:ext cx="571785" cy="685800"/>
                </a:xfrm>
                <a:custGeom>
                  <a:avLst/>
                  <a:gdLst/>
                  <a:ahLst/>
                  <a:cxnLst/>
                  <a:rect l="l" t="t" r="r" b="b"/>
                  <a:pathLst>
                    <a:path w="571785" h="685800" extrusionOk="0">
                      <a:moveTo>
                        <a:pt x="0" y="274320"/>
                      </a:moveTo>
                      <a:lnTo>
                        <a:pt x="571786" y="685800"/>
                      </a:lnTo>
                      <a:lnTo>
                        <a:pt x="571786" y="685800"/>
                      </a:lnTo>
                      <a:lnTo>
                        <a:pt x="571786" y="171450"/>
                      </a:lnTo>
                      <a:lnTo>
                        <a:pt x="571786" y="171450"/>
                      </a:lnTo>
                      <a:lnTo>
                        <a:pt x="333470" y="0"/>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544" name="Google Shape;544;p3"/>
              <p:cNvGrpSpPr/>
              <p:nvPr/>
            </p:nvGrpSpPr>
            <p:grpSpPr>
              <a:xfrm>
                <a:off x="0" y="0"/>
                <a:ext cx="6857999" cy="6861108"/>
                <a:chOff x="0" y="0"/>
                <a:chExt cx="6857999" cy="6861108"/>
              </a:xfrm>
            </p:grpSpPr>
            <p:sp>
              <p:nvSpPr>
                <p:cNvPr id="545" name="Google Shape;545;p3"/>
                <p:cNvSpPr/>
                <p:nvPr/>
              </p:nvSpPr>
              <p:spPr>
                <a:xfrm>
                  <a:off x="1142714" y="4903470"/>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46" name="Google Shape;546;p3"/>
                <p:cNvSpPr/>
                <p:nvPr/>
              </p:nvSpPr>
              <p:spPr>
                <a:xfrm>
                  <a:off x="0" y="0"/>
                  <a:ext cx="571785" cy="685800"/>
                </a:xfrm>
                <a:custGeom>
                  <a:avLst/>
                  <a:gdLst/>
                  <a:ahLst/>
                  <a:cxnLst/>
                  <a:rect l="l" t="t" r="r" b="b"/>
                  <a:pathLst>
                    <a:path w="571785" h="685800" extrusionOk="0">
                      <a:moveTo>
                        <a:pt x="571786" y="0"/>
                      </a:moveTo>
                      <a:lnTo>
                        <a:pt x="238316" y="0"/>
                      </a:lnTo>
                      <a:lnTo>
                        <a:pt x="0" y="171450"/>
                      </a:lnTo>
                      <a:lnTo>
                        <a:pt x="0" y="685800"/>
                      </a:lnTo>
                      <a:lnTo>
                        <a:pt x="571786" y="27432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47" name="Google Shape;547;p3"/>
                <p:cNvSpPr/>
                <p:nvPr/>
              </p:nvSpPr>
              <p:spPr>
                <a:xfrm>
                  <a:off x="2286285"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48" name="Google Shape;548;p3"/>
                <p:cNvSpPr/>
                <p:nvPr/>
              </p:nvSpPr>
              <p:spPr>
                <a:xfrm>
                  <a:off x="4572571" y="28491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49" name="Google Shape;549;p3"/>
                <p:cNvSpPr/>
                <p:nvPr/>
              </p:nvSpPr>
              <p:spPr>
                <a:xfrm>
                  <a:off x="3429000"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0" name="Google Shape;550;p3"/>
                <p:cNvSpPr/>
                <p:nvPr/>
              </p:nvSpPr>
              <p:spPr>
                <a:xfrm>
                  <a:off x="5715285" y="28491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1" name="Google Shape;551;p3"/>
                <p:cNvSpPr/>
                <p:nvPr/>
              </p:nvSpPr>
              <p:spPr>
                <a:xfrm>
                  <a:off x="571785" y="23317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2" name="Google Shape;552;p3"/>
                <p:cNvSpPr/>
                <p:nvPr/>
              </p:nvSpPr>
              <p:spPr>
                <a:xfrm>
                  <a:off x="1714500" y="33604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3" name="Google Shape;553;p3"/>
                <p:cNvSpPr/>
                <p:nvPr/>
              </p:nvSpPr>
              <p:spPr>
                <a:xfrm>
                  <a:off x="5144357" y="13061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4" name="Google Shape;554;p3"/>
                <p:cNvSpPr/>
                <p:nvPr/>
              </p:nvSpPr>
              <p:spPr>
                <a:xfrm>
                  <a:off x="4000785" y="13061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5" name="Google Shape;555;p3"/>
                <p:cNvSpPr/>
                <p:nvPr/>
              </p:nvSpPr>
              <p:spPr>
                <a:xfrm>
                  <a:off x="4000785"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6" name="Google Shape;556;p3"/>
                <p:cNvSpPr/>
                <p:nvPr/>
              </p:nvSpPr>
              <p:spPr>
                <a:xfrm>
                  <a:off x="4000785" y="6449628"/>
                  <a:ext cx="571785" cy="411480"/>
                </a:xfrm>
                <a:custGeom>
                  <a:avLst/>
                  <a:gdLst/>
                  <a:ahLst/>
                  <a:cxnLst/>
                  <a:rect l="l" t="t" r="r" b="b"/>
                  <a:pathLst>
                    <a:path w="571785" h="411480" extrusionOk="0">
                      <a:moveTo>
                        <a:pt x="0" y="411480"/>
                      </a:moveTo>
                      <a:lnTo>
                        <a:pt x="571786" y="41148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7" name="Google Shape;557;p3"/>
                <p:cNvSpPr/>
                <p:nvPr/>
              </p:nvSpPr>
              <p:spPr>
                <a:xfrm>
                  <a:off x="6286214" y="54209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558" name="Google Shape;558;p3"/>
              <p:cNvGrpSpPr/>
              <p:nvPr/>
            </p:nvGrpSpPr>
            <p:grpSpPr>
              <a:xfrm>
                <a:off x="0" y="277428"/>
                <a:ext cx="6857999" cy="6583680"/>
                <a:chOff x="0" y="277428"/>
                <a:chExt cx="6857999" cy="6583680"/>
              </a:xfrm>
            </p:grpSpPr>
            <p:sp>
              <p:nvSpPr>
                <p:cNvPr id="559" name="Google Shape;559;p3"/>
                <p:cNvSpPr/>
                <p:nvPr/>
              </p:nvSpPr>
              <p:spPr>
                <a:xfrm>
                  <a:off x="1142714"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0" name="Google Shape;560;p3"/>
                <p:cNvSpPr/>
                <p:nvPr/>
              </p:nvSpPr>
              <p:spPr>
                <a:xfrm>
                  <a:off x="0" y="7917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1" name="Google Shape;561;p3"/>
                <p:cNvSpPr/>
                <p:nvPr/>
              </p:nvSpPr>
              <p:spPr>
                <a:xfrm>
                  <a:off x="2286285"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2" name="Google Shape;562;p3"/>
                <p:cNvSpPr/>
                <p:nvPr/>
              </p:nvSpPr>
              <p:spPr>
                <a:xfrm>
                  <a:off x="4572571" y="38778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3" name="Google Shape;563;p3"/>
                <p:cNvSpPr/>
                <p:nvPr/>
              </p:nvSpPr>
              <p:spPr>
                <a:xfrm>
                  <a:off x="3429000" y="18204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4" name="Google Shape;564;p3"/>
                <p:cNvSpPr/>
                <p:nvPr/>
              </p:nvSpPr>
              <p:spPr>
                <a:xfrm>
                  <a:off x="5715285" y="38778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5" name="Google Shape;565;p3"/>
                <p:cNvSpPr/>
                <p:nvPr/>
              </p:nvSpPr>
              <p:spPr>
                <a:xfrm>
                  <a:off x="571785" y="43922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6" name="Google Shape;566;p3"/>
                <p:cNvSpPr/>
                <p:nvPr/>
              </p:nvSpPr>
              <p:spPr>
                <a:xfrm>
                  <a:off x="2858071" y="43922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7" name="Google Shape;567;p3"/>
                <p:cNvSpPr/>
                <p:nvPr/>
              </p:nvSpPr>
              <p:spPr>
                <a:xfrm>
                  <a:off x="5144357" y="23348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8" name="Google Shape;568;p3"/>
                <p:cNvSpPr/>
                <p:nvPr/>
              </p:nvSpPr>
              <p:spPr>
                <a:xfrm>
                  <a:off x="4000785"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9" name="Google Shape;569;p3"/>
                <p:cNvSpPr/>
                <p:nvPr/>
              </p:nvSpPr>
              <p:spPr>
                <a:xfrm>
                  <a:off x="6286214"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570" name="Google Shape;570;p3"/>
              <p:cNvGrpSpPr/>
              <p:nvPr/>
            </p:nvGrpSpPr>
            <p:grpSpPr>
              <a:xfrm>
                <a:off x="0" y="274320"/>
                <a:ext cx="6857999" cy="6583680"/>
                <a:chOff x="0" y="274320"/>
                <a:chExt cx="6857999" cy="6583680"/>
              </a:xfrm>
            </p:grpSpPr>
            <p:sp>
              <p:nvSpPr>
                <p:cNvPr id="571" name="Google Shape;571;p3"/>
                <p:cNvSpPr/>
                <p:nvPr/>
              </p:nvSpPr>
              <p:spPr>
                <a:xfrm>
                  <a:off x="1142714" y="59321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2" name="Google Shape;572;p3"/>
                <p:cNvSpPr/>
                <p:nvPr/>
              </p:nvSpPr>
              <p:spPr>
                <a:xfrm>
                  <a:off x="0" y="28460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3" name="Google Shape;573;p3"/>
                <p:cNvSpPr/>
                <p:nvPr/>
              </p:nvSpPr>
              <p:spPr>
                <a:xfrm>
                  <a:off x="2286285"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4" name="Google Shape;574;p3"/>
                <p:cNvSpPr/>
                <p:nvPr/>
              </p:nvSpPr>
              <p:spPr>
                <a:xfrm>
                  <a:off x="4572571" y="7917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5" name="Google Shape;575;p3"/>
                <p:cNvSpPr/>
                <p:nvPr/>
              </p:nvSpPr>
              <p:spPr>
                <a:xfrm>
                  <a:off x="3429000"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6" name="Google Shape;576;p3"/>
                <p:cNvSpPr/>
                <p:nvPr/>
              </p:nvSpPr>
              <p:spPr>
                <a:xfrm>
                  <a:off x="5715285" y="18204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7" name="Google Shape;577;p3"/>
                <p:cNvSpPr/>
                <p:nvPr/>
              </p:nvSpPr>
              <p:spPr>
                <a:xfrm>
                  <a:off x="571785" y="2743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8" name="Google Shape;578;p3"/>
                <p:cNvSpPr/>
                <p:nvPr/>
              </p:nvSpPr>
              <p:spPr>
                <a:xfrm>
                  <a:off x="1714500" y="1303020"/>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9" name="Google Shape;579;p3"/>
                <p:cNvSpPr/>
                <p:nvPr/>
              </p:nvSpPr>
              <p:spPr>
                <a:xfrm>
                  <a:off x="2858071" y="54209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0" name="Google Shape;580;p3"/>
                <p:cNvSpPr/>
                <p:nvPr/>
              </p:nvSpPr>
              <p:spPr>
                <a:xfrm>
                  <a:off x="5144357" y="43922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1" name="Google Shape;581;p3"/>
                <p:cNvSpPr/>
                <p:nvPr/>
              </p:nvSpPr>
              <p:spPr>
                <a:xfrm>
                  <a:off x="4000785" y="33635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2" name="Google Shape;582;p3"/>
                <p:cNvSpPr/>
                <p:nvPr/>
              </p:nvSpPr>
              <p:spPr>
                <a:xfrm>
                  <a:off x="6286214"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583" name="Google Shape;583;p3"/>
              <p:cNvGrpSpPr/>
              <p:nvPr/>
            </p:nvGrpSpPr>
            <p:grpSpPr>
              <a:xfrm>
                <a:off x="0" y="3108"/>
                <a:ext cx="6857999" cy="6858000"/>
                <a:chOff x="0" y="3108"/>
                <a:chExt cx="6857999" cy="6858000"/>
              </a:xfrm>
            </p:grpSpPr>
            <p:sp>
              <p:nvSpPr>
                <p:cNvPr id="584" name="Google Shape;584;p3"/>
                <p:cNvSpPr/>
                <p:nvPr/>
              </p:nvSpPr>
              <p:spPr>
                <a:xfrm>
                  <a:off x="0" y="38778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5" name="Google Shape;585;p3"/>
                <p:cNvSpPr/>
                <p:nvPr/>
              </p:nvSpPr>
              <p:spPr>
                <a:xfrm>
                  <a:off x="1142714" y="3108"/>
                  <a:ext cx="571785" cy="685800"/>
                </a:xfrm>
                <a:custGeom>
                  <a:avLst/>
                  <a:gdLst/>
                  <a:ahLst/>
                  <a:cxnLst/>
                  <a:rect l="l" t="t" r="r" b="b"/>
                  <a:pathLst>
                    <a:path w="571785" h="685800" extrusionOk="0">
                      <a:moveTo>
                        <a:pt x="0" y="685800"/>
                      </a:moveTo>
                      <a:lnTo>
                        <a:pt x="571786" y="274320"/>
                      </a:lnTo>
                      <a:lnTo>
                        <a:pt x="571786" y="274320"/>
                      </a:lnTo>
                      <a:lnTo>
                        <a:pt x="571786" y="0"/>
                      </a:lnTo>
                      <a:lnTo>
                        <a:pt x="238316" y="0"/>
                      </a:lnTo>
                      <a:lnTo>
                        <a:pt x="0" y="1714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6" name="Google Shape;586;p3"/>
                <p:cNvSpPr/>
                <p:nvPr/>
              </p:nvSpPr>
              <p:spPr>
                <a:xfrm>
                  <a:off x="2286285" y="7917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7" name="Google Shape;587;p3"/>
                <p:cNvSpPr/>
                <p:nvPr/>
              </p:nvSpPr>
              <p:spPr>
                <a:xfrm>
                  <a:off x="4572571" y="5935278"/>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8" name="Google Shape;588;p3"/>
                <p:cNvSpPr/>
                <p:nvPr/>
              </p:nvSpPr>
              <p:spPr>
                <a:xfrm>
                  <a:off x="3429000" y="59352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9" name="Google Shape;589;p3"/>
                <p:cNvSpPr/>
                <p:nvPr/>
              </p:nvSpPr>
              <p:spPr>
                <a:xfrm>
                  <a:off x="5715285" y="4906578"/>
                  <a:ext cx="570928" cy="925830"/>
                </a:xfrm>
                <a:custGeom>
                  <a:avLst/>
                  <a:gdLst/>
                  <a:ahLst/>
                  <a:cxnLst/>
                  <a:rect l="l" t="t" r="r" b="b"/>
                  <a:pathLst>
                    <a:path w="570928" h="925830" extrusionOk="0">
                      <a:moveTo>
                        <a:pt x="570928" y="0"/>
                      </a:moveTo>
                      <a:lnTo>
                        <a:pt x="0" y="411480"/>
                      </a:lnTo>
                      <a:lnTo>
                        <a:pt x="0" y="925830"/>
                      </a:lnTo>
                      <a:lnTo>
                        <a:pt x="570928" y="514350"/>
                      </a:lnTo>
                      <a:lnTo>
                        <a:pt x="570928" y="514350"/>
                      </a:lnTo>
                      <a:lnTo>
                        <a:pt x="570928"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0" name="Google Shape;590;p3"/>
                <p:cNvSpPr/>
                <p:nvPr/>
              </p:nvSpPr>
              <p:spPr>
                <a:xfrm>
                  <a:off x="2858071" y="33635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1" name="Google Shape;591;p3"/>
                <p:cNvSpPr/>
                <p:nvPr/>
              </p:nvSpPr>
              <p:spPr>
                <a:xfrm>
                  <a:off x="571785" y="1306128"/>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2" name="Google Shape;592;p3"/>
                <p:cNvSpPr/>
                <p:nvPr/>
              </p:nvSpPr>
              <p:spPr>
                <a:xfrm>
                  <a:off x="1714500" y="43922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3" name="Google Shape;593;p3"/>
                <p:cNvSpPr/>
                <p:nvPr/>
              </p:nvSpPr>
              <p:spPr>
                <a:xfrm>
                  <a:off x="5144357" y="277428"/>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4" name="Google Shape;594;p3"/>
                <p:cNvSpPr/>
                <p:nvPr/>
              </p:nvSpPr>
              <p:spPr>
                <a:xfrm>
                  <a:off x="4000785"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5" name="Google Shape;595;p3"/>
                <p:cNvSpPr/>
                <p:nvPr/>
              </p:nvSpPr>
              <p:spPr>
                <a:xfrm>
                  <a:off x="6286214"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596" name="Google Shape;596;p3"/>
              <p:cNvGrpSpPr/>
              <p:nvPr/>
            </p:nvGrpSpPr>
            <p:grpSpPr>
              <a:xfrm>
                <a:off x="0" y="0"/>
                <a:ext cx="6857999" cy="5829300"/>
                <a:chOff x="0" y="0"/>
                <a:chExt cx="6857999" cy="5829300"/>
              </a:xfrm>
            </p:grpSpPr>
            <p:sp>
              <p:nvSpPr>
                <p:cNvPr id="597" name="Google Shape;597;p3"/>
                <p:cNvSpPr/>
                <p:nvPr/>
              </p:nvSpPr>
              <p:spPr>
                <a:xfrm>
                  <a:off x="1142714" y="7886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8" name="Google Shape;598;p3"/>
                <p:cNvSpPr/>
                <p:nvPr/>
              </p:nvSpPr>
              <p:spPr>
                <a:xfrm>
                  <a:off x="0" y="49034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9" name="Google Shape;599;p3"/>
                <p:cNvSpPr/>
                <p:nvPr/>
              </p:nvSpPr>
              <p:spPr>
                <a:xfrm>
                  <a:off x="2286285"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0" name="Google Shape;600;p3"/>
                <p:cNvSpPr/>
                <p:nvPr/>
              </p:nvSpPr>
              <p:spPr>
                <a:xfrm>
                  <a:off x="4572571" y="1817370"/>
                  <a:ext cx="571785" cy="925830"/>
                </a:xfrm>
                <a:custGeom>
                  <a:avLst/>
                  <a:gdLst/>
                  <a:ahLst/>
                  <a:cxnLst/>
                  <a:rect l="l" t="t" r="r" b="b"/>
                  <a:pathLst>
                    <a:path w="571785" h="925830" extrusionOk="0">
                      <a:moveTo>
                        <a:pt x="571785" y="514350"/>
                      </a:moveTo>
                      <a:lnTo>
                        <a:pt x="571785" y="0"/>
                      </a:lnTo>
                      <a:lnTo>
                        <a:pt x="570928" y="0"/>
                      </a:lnTo>
                      <a:lnTo>
                        <a:pt x="0" y="411480"/>
                      </a:lnTo>
                      <a:lnTo>
                        <a:pt x="0" y="925830"/>
                      </a:lnTo>
                      <a:lnTo>
                        <a:pt x="570928"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1" name="Google Shape;601;p3"/>
                <p:cNvSpPr/>
                <p:nvPr/>
              </p:nvSpPr>
              <p:spPr>
                <a:xfrm>
                  <a:off x="3429000" y="38747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2" name="Google Shape;602;p3"/>
                <p:cNvSpPr/>
                <p:nvPr/>
              </p:nvSpPr>
              <p:spPr>
                <a:xfrm>
                  <a:off x="5715285" y="0"/>
                  <a:ext cx="570928" cy="685800"/>
                </a:xfrm>
                <a:custGeom>
                  <a:avLst/>
                  <a:gdLst/>
                  <a:ahLst/>
                  <a:cxnLst/>
                  <a:rect l="l" t="t" r="r" b="b"/>
                  <a:pathLst>
                    <a:path w="570928" h="685800" extrusionOk="0">
                      <a:moveTo>
                        <a:pt x="0" y="685800"/>
                      </a:moveTo>
                      <a:lnTo>
                        <a:pt x="570928" y="274320"/>
                      </a:lnTo>
                      <a:lnTo>
                        <a:pt x="570928" y="274320"/>
                      </a:lnTo>
                      <a:lnTo>
                        <a:pt x="570928" y="0"/>
                      </a:lnTo>
                      <a:lnTo>
                        <a:pt x="237458" y="0"/>
                      </a:lnTo>
                      <a:lnTo>
                        <a:pt x="0" y="1714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3" name="Google Shape;603;p3"/>
                <p:cNvSpPr/>
                <p:nvPr/>
              </p:nvSpPr>
              <p:spPr>
                <a:xfrm>
                  <a:off x="2858071" y="274320"/>
                  <a:ext cx="570928" cy="925830"/>
                </a:xfrm>
                <a:custGeom>
                  <a:avLst/>
                  <a:gdLst/>
                  <a:ahLst/>
                  <a:cxnLst/>
                  <a:rect l="l" t="t" r="r" b="b"/>
                  <a:pathLst>
                    <a:path w="570928" h="925830" extrusionOk="0">
                      <a:moveTo>
                        <a:pt x="570929" y="925830"/>
                      </a:moveTo>
                      <a:lnTo>
                        <a:pt x="570929" y="925830"/>
                      </a:lnTo>
                      <a:lnTo>
                        <a:pt x="570929" y="411480"/>
                      </a:lnTo>
                      <a:lnTo>
                        <a:pt x="570929" y="411480"/>
                      </a:lnTo>
                      <a:lnTo>
                        <a:pt x="0" y="0"/>
                      </a:lnTo>
                      <a:lnTo>
                        <a:pt x="0" y="51435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4" name="Google Shape;604;p3"/>
                <p:cNvSpPr/>
                <p:nvPr/>
              </p:nvSpPr>
              <p:spPr>
                <a:xfrm>
                  <a:off x="6286214" y="13061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605" name="Google Shape;605;p3"/>
              <p:cNvGrpSpPr/>
              <p:nvPr/>
            </p:nvGrpSpPr>
            <p:grpSpPr>
              <a:xfrm>
                <a:off x="0" y="0"/>
                <a:ext cx="6857999" cy="6346758"/>
                <a:chOff x="0" y="0"/>
                <a:chExt cx="6857999" cy="6346758"/>
              </a:xfrm>
            </p:grpSpPr>
            <p:sp>
              <p:nvSpPr>
                <p:cNvPr id="606" name="Google Shape;606;p3"/>
                <p:cNvSpPr/>
                <p:nvPr/>
              </p:nvSpPr>
              <p:spPr>
                <a:xfrm>
                  <a:off x="1142714" y="38778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7" name="Google Shape;607;p3"/>
                <p:cNvSpPr/>
                <p:nvPr/>
              </p:nvSpPr>
              <p:spPr>
                <a:xfrm>
                  <a:off x="0" y="1820478"/>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8" name="Google Shape;608;p3"/>
                <p:cNvSpPr/>
                <p:nvPr/>
              </p:nvSpPr>
              <p:spPr>
                <a:xfrm>
                  <a:off x="2286285"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9" name="Google Shape;609;p3"/>
                <p:cNvSpPr/>
                <p:nvPr/>
              </p:nvSpPr>
              <p:spPr>
                <a:xfrm>
                  <a:off x="4572571" y="0"/>
                  <a:ext cx="571785" cy="685800"/>
                </a:xfrm>
                <a:custGeom>
                  <a:avLst/>
                  <a:gdLst/>
                  <a:ahLst/>
                  <a:cxnLst/>
                  <a:rect l="l" t="t" r="r" b="b"/>
                  <a:pathLst>
                    <a:path w="571785" h="685800" extrusionOk="0">
                      <a:moveTo>
                        <a:pt x="0" y="685800"/>
                      </a:moveTo>
                      <a:lnTo>
                        <a:pt x="570928" y="274320"/>
                      </a:lnTo>
                      <a:lnTo>
                        <a:pt x="571785" y="274320"/>
                      </a:lnTo>
                      <a:lnTo>
                        <a:pt x="571785" y="0"/>
                      </a:lnTo>
                      <a:lnTo>
                        <a:pt x="238315" y="0"/>
                      </a:lnTo>
                      <a:lnTo>
                        <a:pt x="0" y="1714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0" name="Google Shape;610;p3"/>
                <p:cNvSpPr/>
                <p:nvPr/>
              </p:nvSpPr>
              <p:spPr>
                <a:xfrm>
                  <a:off x="3429000" y="2849178"/>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1" name="Google Shape;611;p3"/>
                <p:cNvSpPr/>
                <p:nvPr/>
              </p:nvSpPr>
              <p:spPr>
                <a:xfrm>
                  <a:off x="5715285" y="791778"/>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2" name="Google Shape;612;p3"/>
                <p:cNvSpPr/>
                <p:nvPr/>
              </p:nvSpPr>
              <p:spPr>
                <a:xfrm>
                  <a:off x="2858071" y="13061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3" name="Google Shape;613;p3"/>
                <p:cNvSpPr/>
                <p:nvPr/>
              </p:nvSpPr>
              <p:spPr>
                <a:xfrm>
                  <a:off x="1714500" y="23348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4" name="Google Shape;614;p3"/>
                <p:cNvSpPr/>
                <p:nvPr/>
              </p:nvSpPr>
              <p:spPr>
                <a:xfrm>
                  <a:off x="571785" y="5420928"/>
                  <a:ext cx="570928" cy="925830"/>
                </a:xfrm>
                <a:custGeom>
                  <a:avLst/>
                  <a:gdLst/>
                  <a:ahLst/>
                  <a:cxnLst/>
                  <a:rect l="l" t="t" r="r" b="b"/>
                  <a:pathLst>
                    <a:path w="570928" h="925830" extrusionOk="0">
                      <a:moveTo>
                        <a:pt x="0" y="0"/>
                      </a:moveTo>
                      <a:lnTo>
                        <a:pt x="0" y="514350"/>
                      </a:lnTo>
                      <a:lnTo>
                        <a:pt x="570929" y="925830"/>
                      </a:lnTo>
                      <a:lnTo>
                        <a:pt x="570929" y="41148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5" name="Google Shape;615;p3"/>
                <p:cNvSpPr/>
                <p:nvPr/>
              </p:nvSpPr>
              <p:spPr>
                <a:xfrm>
                  <a:off x="5144357" y="33635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6" name="Google Shape;616;p3"/>
                <p:cNvSpPr/>
                <p:nvPr/>
              </p:nvSpPr>
              <p:spPr>
                <a:xfrm>
                  <a:off x="4000785" y="5420928"/>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7" name="Google Shape;617;p3"/>
                <p:cNvSpPr/>
                <p:nvPr/>
              </p:nvSpPr>
              <p:spPr>
                <a:xfrm>
                  <a:off x="6286214" y="3363528"/>
                  <a:ext cx="571785" cy="925830"/>
                </a:xfrm>
                <a:custGeom>
                  <a:avLst/>
                  <a:gdLst/>
                  <a:ahLst/>
                  <a:cxnLst/>
                  <a:rect l="l" t="t" r="r" b="b"/>
                  <a:pathLst>
                    <a:path w="571785" h="925830" extrusionOk="0">
                      <a:moveTo>
                        <a:pt x="571786" y="925830"/>
                      </a:moveTo>
                      <a:lnTo>
                        <a:pt x="571786" y="411480"/>
                      </a:lnTo>
                      <a:lnTo>
                        <a:pt x="571786" y="411480"/>
                      </a:lnTo>
                      <a:lnTo>
                        <a:pt x="0" y="0"/>
                      </a:lnTo>
                      <a:lnTo>
                        <a:pt x="0" y="514350"/>
                      </a:lnTo>
                      <a:lnTo>
                        <a:pt x="571786" y="92583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618" name="Google Shape;618;p3"/>
              <p:cNvGrpSpPr/>
              <p:nvPr/>
            </p:nvGrpSpPr>
            <p:grpSpPr>
              <a:xfrm>
                <a:off x="0" y="0"/>
                <a:ext cx="6857999" cy="6858000"/>
                <a:chOff x="0" y="0"/>
                <a:chExt cx="6857999" cy="6858000"/>
              </a:xfrm>
            </p:grpSpPr>
            <p:sp>
              <p:nvSpPr>
                <p:cNvPr id="619" name="Google Shape;619;p3"/>
                <p:cNvSpPr/>
                <p:nvPr/>
              </p:nvSpPr>
              <p:spPr>
                <a:xfrm>
                  <a:off x="1142714" y="1817370"/>
                  <a:ext cx="571785" cy="925830"/>
                </a:xfrm>
                <a:custGeom>
                  <a:avLst/>
                  <a:gdLst/>
                  <a:ahLst/>
                  <a:cxnLst/>
                  <a:rect l="l" t="t" r="r" b="b"/>
                  <a:pathLst>
                    <a:path w="571785" h="925830" extrusionOk="0">
                      <a:moveTo>
                        <a:pt x="571786" y="514350"/>
                      </a:moveTo>
                      <a:lnTo>
                        <a:pt x="571786" y="0"/>
                      </a:lnTo>
                      <a:lnTo>
                        <a:pt x="571786" y="0"/>
                      </a:lnTo>
                      <a:lnTo>
                        <a:pt x="0" y="411480"/>
                      </a:lnTo>
                      <a:lnTo>
                        <a:pt x="0" y="925830"/>
                      </a:lnTo>
                      <a:lnTo>
                        <a:pt x="571786" y="5143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0" name="Google Shape;620;p3"/>
                <p:cNvSpPr/>
                <p:nvPr/>
              </p:nvSpPr>
              <p:spPr>
                <a:xfrm>
                  <a:off x="0" y="5932170"/>
                  <a:ext cx="571785" cy="925830"/>
                </a:xfrm>
                <a:custGeom>
                  <a:avLst/>
                  <a:gdLst/>
                  <a:ahLst/>
                  <a:cxnLst/>
                  <a:rect l="l" t="t" r="r" b="b"/>
                  <a:pathLst>
                    <a:path w="571785" h="925830" extrusionOk="0">
                      <a:moveTo>
                        <a:pt x="571786" y="0"/>
                      </a:moveTo>
                      <a:lnTo>
                        <a:pt x="0" y="411480"/>
                      </a:lnTo>
                      <a:lnTo>
                        <a:pt x="0" y="925830"/>
                      </a:lnTo>
                      <a:lnTo>
                        <a:pt x="571786" y="5143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1" name="Google Shape;621;p3"/>
                <p:cNvSpPr/>
                <p:nvPr/>
              </p:nvSpPr>
              <p:spPr>
                <a:xfrm>
                  <a:off x="2286285" y="3108"/>
                  <a:ext cx="571785" cy="685800"/>
                </a:xfrm>
                <a:custGeom>
                  <a:avLst/>
                  <a:gdLst/>
                  <a:ahLst/>
                  <a:cxnLst/>
                  <a:rect l="l" t="t" r="r" b="b"/>
                  <a:pathLst>
                    <a:path w="571785" h="685800" extrusionOk="0">
                      <a:moveTo>
                        <a:pt x="0" y="685800"/>
                      </a:moveTo>
                      <a:lnTo>
                        <a:pt x="571786" y="274320"/>
                      </a:lnTo>
                      <a:lnTo>
                        <a:pt x="571786" y="274320"/>
                      </a:lnTo>
                      <a:lnTo>
                        <a:pt x="571786" y="0"/>
                      </a:lnTo>
                      <a:lnTo>
                        <a:pt x="238315" y="0"/>
                      </a:lnTo>
                      <a:lnTo>
                        <a:pt x="0"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2" name="Google Shape;622;p3"/>
                <p:cNvSpPr/>
                <p:nvPr/>
              </p:nvSpPr>
              <p:spPr>
                <a:xfrm>
                  <a:off x="4572571" y="4906578"/>
                  <a:ext cx="571785" cy="925830"/>
                </a:xfrm>
                <a:custGeom>
                  <a:avLst/>
                  <a:gdLst/>
                  <a:ahLst/>
                  <a:cxnLst/>
                  <a:rect l="l" t="t" r="r" b="b"/>
                  <a:pathLst>
                    <a:path w="571785" h="925830" extrusionOk="0">
                      <a:moveTo>
                        <a:pt x="570928" y="0"/>
                      </a:moveTo>
                      <a:lnTo>
                        <a:pt x="0" y="411480"/>
                      </a:lnTo>
                      <a:lnTo>
                        <a:pt x="0" y="925830"/>
                      </a:lnTo>
                      <a:lnTo>
                        <a:pt x="570928" y="514350"/>
                      </a:lnTo>
                      <a:lnTo>
                        <a:pt x="571785" y="514350"/>
                      </a:lnTo>
                      <a:lnTo>
                        <a:pt x="57178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3" name="Google Shape;623;p3"/>
                <p:cNvSpPr/>
                <p:nvPr/>
              </p:nvSpPr>
              <p:spPr>
                <a:xfrm>
                  <a:off x="3429000" y="4906578"/>
                  <a:ext cx="571785" cy="925830"/>
                </a:xfrm>
                <a:custGeom>
                  <a:avLst/>
                  <a:gdLst/>
                  <a:ahLst/>
                  <a:cxnLst/>
                  <a:rect l="l" t="t" r="r" b="b"/>
                  <a:pathLst>
                    <a:path w="571785" h="925830" extrusionOk="0">
                      <a:moveTo>
                        <a:pt x="571786" y="0"/>
                      </a:moveTo>
                      <a:lnTo>
                        <a:pt x="0" y="411480"/>
                      </a:lnTo>
                      <a:lnTo>
                        <a:pt x="0" y="925830"/>
                      </a:lnTo>
                      <a:lnTo>
                        <a:pt x="571786" y="514350"/>
                      </a:lnTo>
                      <a:lnTo>
                        <a:pt x="571786" y="514350"/>
                      </a:lnTo>
                      <a:lnTo>
                        <a:pt x="571786"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4" name="Google Shape;624;p3"/>
                <p:cNvSpPr/>
                <p:nvPr/>
              </p:nvSpPr>
              <p:spPr>
                <a:xfrm>
                  <a:off x="2858071" y="2334828"/>
                  <a:ext cx="570928" cy="925830"/>
                </a:xfrm>
                <a:custGeom>
                  <a:avLst/>
                  <a:gdLst/>
                  <a:ahLst/>
                  <a:cxnLst/>
                  <a:rect l="l" t="t" r="r" b="b"/>
                  <a:pathLst>
                    <a:path w="570928" h="925830" extrusionOk="0">
                      <a:moveTo>
                        <a:pt x="570929" y="925830"/>
                      </a:moveTo>
                      <a:lnTo>
                        <a:pt x="570929" y="411480"/>
                      </a:lnTo>
                      <a:lnTo>
                        <a:pt x="570929" y="411480"/>
                      </a:lnTo>
                      <a:lnTo>
                        <a:pt x="0" y="0"/>
                      </a:lnTo>
                      <a:lnTo>
                        <a:pt x="0" y="514350"/>
                      </a:lnTo>
                      <a:lnTo>
                        <a:pt x="570929" y="9258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5" name="Google Shape;625;p3"/>
                <p:cNvSpPr/>
                <p:nvPr/>
              </p:nvSpPr>
              <p:spPr>
                <a:xfrm>
                  <a:off x="571785" y="3360420"/>
                  <a:ext cx="570928" cy="925830"/>
                </a:xfrm>
                <a:custGeom>
                  <a:avLst/>
                  <a:gdLst/>
                  <a:ahLst/>
                  <a:cxnLst/>
                  <a:rect l="l" t="t" r="r" b="b"/>
                  <a:pathLst>
                    <a:path w="570928" h="925830" extrusionOk="0">
                      <a:moveTo>
                        <a:pt x="570929" y="411480"/>
                      </a:moveTo>
                      <a:lnTo>
                        <a:pt x="0" y="0"/>
                      </a:lnTo>
                      <a:lnTo>
                        <a:pt x="0" y="514350"/>
                      </a:lnTo>
                      <a:lnTo>
                        <a:pt x="570929" y="9258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6" name="Google Shape;626;p3"/>
                <p:cNvSpPr/>
                <p:nvPr/>
              </p:nvSpPr>
              <p:spPr>
                <a:xfrm>
                  <a:off x="1714500" y="5417820"/>
                  <a:ext cx="571785" cy="925830"/>
                </a:xfrm>
                <a:custGeom>
                  <a:avLst/>
                  <a:gdLst/>
                  <a:ahLst/>
                  <a:cxnLst/>
                  <a:rect l="l" t="t" r="r" b="b"/>
                  <a:pathLst>
                    <a:path w="571785" h="925830" extrusionOk="0">
                      <a:moveTo>
                        <a:pt x="571786" y="411480"/>
                      </a:moveTo>
                      <a:lnTo>
                        <a:pt x="0" y="0"/>
                      </a:lnTo>
                      <a:lnTo>
                        <a:pt x="0" y="514350"/>
                      </a:lnTo>
                      <a:lnTo>
                        <a:pt x="571786" y="925830"/>
                      </a:lnTo>
                      <a:lnTo>
                        <a:pt x="571786" y="925830"/>
                      </a:lnTo>
                      <a:lnTo>
                        <a:pt x="571786" y="41148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7" name="Google Shape;627;p3"/>
                <p:cNvSpPr/>
                <p:nvPr/>
              </p:nvSpPr>
              <p:spPr>
                <a:xfrm>
                  <a:off x="2047970"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8" name="Google Shape;628;p3"/>
                <p:cNvSpPr/>
                <p:nvPr/>
              </p:nvSpPr>
              <p:spPr>
                <a:xfrm>
                  <a:off x="5144357" y="6446520"/>
                  <a:ext cx="570928" cy="411480"/>
                </a:xfrm>
                <a:custGeom>
                  <a:avLst/>
                  <a:gdLst/>
                  <a:ahLst/>
                  <a:cxnLst/>
                  <a:rect l="l" t="t" r="r" b="b"/>
                  <a:pathLst>
                    <a:path w="570928" h="411480" extrusionOk="0">
                      <a:moveTo>
                        <a:pt x="0" y="411480"/>
                      </a:moveTo>
                      <a:lnTo>
                        <a:pt x="570929" y="411480"/>
                      </a:lnTo>
                      <a:lnTo>
                        <a:pt x="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9" name="Google Shape;629;p3"/>
                <p:cNvSpPr/>
                <p:nvPr/>
              </p:nvSpPr>
              <p:spPr>
                <a:xfrm>
                  <a:off x="4334256" y="0"/>
                  <a:ext cx="238315" cy="171450"/>
                </a:xfrm>
                <a:custGeom>
                  <a:avLst/>
                  <a:gdLst/>
                  <a:ahLst/>
                  <a:cxnLst/>
                  <a:rect l="l" t="t" r="r" b="b"/>
                  <a:pathLst>
                    <a:path w="238315" h="171450" extrusionOk="0">
                      <a:moveTo>
                        <a:pt x="238316" y="171450"/>
                      </a:moveTo>
                      <a:lnTo>
                        <a:pt x="238316" y="0"/>
                      </a:lnTo>
                      <a:lnTo>
                        <a:pt x="0" y="0"/>
                      </a:lnTo>
                      <a:lnTo>
                        <a:pt x="238316"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0" name="Google Shape;630;p3"/>
                <p:cNvSpPr/>
                <p:nvPr/>
              </p:nvSpPr>
              <p:spPr>
                <a:xfrm>
                  <a:off x="6619684" y="3108"/>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631" name="Google Shape;631;p3"/>
              <p:cNvGrpSpPr/>
              <p:nvPr/>
            </p:nvGrpSpPr>
            <p:grpSpPr>
              <a:xfrm>
                <a:off x="571785" y="0"/>
                <a:ext cx="6286214" cy="6869680"/>
                <a:chOff x="571785" y="0"/>
                <a:chExt cx="6286214" cy="6869680"/>
              </a:xfrm>
            </p:grpSpPr>
            <p:sp>
              <p:nvSpPr>
                <p:cNvPr id="632" name="Google Shape;632;p3"/>
                <p:cNvSpPr/>
                <p:nvPr/>
              </p:nvSpPr>
              <p:spPr>
                <a:xfrm>
                  <a:off x="2286285" y="6861108"/>
                  <a:ext cx="8572" cy="8572"/>
                </a:xfrm>
                <a:custGeom>
                  <a:avLst/>
                  <a:gdLst/>
                  <a:ahLst/>
                  <a:cxnLst/>
                  <a:rect l="l" t="t" r="r" b="b"/>
                  <a:pathLst>
                    <a:path w="8572" h="8572" extrusionOk="0">
                      <a:moveTo>
                        <a:pt x="0" y="0"/>
                      </a:move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3" name="Google Shape;633;p3"/>
                <p:cNvSpPr/>
                <p:nvPr/>
              </p:nvSpPr>
              <p:spPr>
                <a:xfrm>
                  <a:off x="5715285" y="5932170"/>
                  <a:ext cx="570928" cy="925830"/>
                </a:xfrm>
                <a:custGeom>
                  <a:avLst/>
                  <a:gdLst/>
                  <a:ahLst/>
                  <a:cxnLst/>
                  <a:rect l="l" t="t" r="r" b="b"/>
                  <a:pathLst>
                    <a:path w="570928" h="925830" extrusionOk="0">
                      <a:moveTo>
                        <a:pt x="570928" y="514350"/>
                      </a:moveTo>
                      <a:lnTo>
                        <a:pt x="570928" y="0"/>
                      </a:lnTo>
                      <a:lnTo>
                        <a:pt x="570928" y="0"/>
                      </a:lnTo>
                      <a:lnTo>
                        <a:pt x="0" y="411480"/>
                      </a:lnTo>
                      <a:lnTo>
                        <a:pt x="0" y="925830"/>
                      </a:lnTo>
                      <a:lnTo>
                        <a:pt x="570928" y="51435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4" name="Google Shape;634;p3"/>
                <p:cNvSpPr/>
                <p:nvPr/>
              </p:nvSpPr>
              <p:spPr>
                <a:xfrm>
                  <a:off x="1714500" y="277428"/>
                  <a:ext cx="571785" cy="925830"/>
                </a:xfrm>
                <a:custGeom>
                  <a:avLst/>
                  <a:gdLst/>
                  <a:ahLst/>
                  <a:cxnLst/>
                  <a:rect l="l" t="t" r="r" b="b"/>
                  <a:pathLst>
                    <a:path w="571785" h="925830" extrusionOk="0">
                      <a:moveTo>
                        <a:pt x="571786" y="925830"/>
                      </a:moveTo>
                      <a:lnTo>
                        <a:pt x="571786" y="925830"/>
                      </a:lnTo>
                      <a:lnTo>
                        <a:pt x="571786" y="411480"/>
                      </a:lnTo>
                      <a:lnTo>
                        <a:pt x="571786" y="411480"/>
                      </a:lnTo>
                      <a:lnTo>
                        <a:pt x="0" y="0"/>
                      </a:lnTo>
                      <a:lnTo>
                        <a:pt x="0" y="5143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5" name="Google Shape;635;p3"/>
                <p:cNvSpPr/>
                <p:nvPr/>
              </p:nvSpPr>
              <p:spPr>
                <a:xfrm>
                  <a:off x="571785" y="6446520"/>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6" name="Google Shape;636;p3"/>
                <p:cNvSpPr/>
                <p:nvPr/>
              </p:nvSpPr>
              <p:spPr>
                <a:xfrm>
                  <a:off x="1714500" y="6446520"/>
                  <a:ext cx="571785" cy="411480"/>
                </a:xfrm>
                <a:custGeom>
                  <a:avLst/>
                  <a:gdLst/>
                  <a:ahLst/>
                  <a:cxnLst/>
                  <a:rect l="l" t="t" r="r" b="b"/>
                  <a:pathLst>
                    <a:path w="571785" h="411480" extrusionOk="0">
                      <a:moveTo>
                        <a:pt x="0" y="411480"/>
                      </a:moveTo>
                      <a:lnTo>
                        <a:pt x="571786"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7" name="Google Shape;637;p3"/>
                <p:cNvSpPr/>
                <p:nvPr/>
              </p:nvSpPr>
              <p:spPr>
                <a:xfrm>
                  <a:off x="905255" y="0"/>
                  <a:ext cx="237458" cy="171450"/>
                </a:xfrm>
                <a:custGeom>
                  <a:avLst/>
                  <a:gdLst/>
                  <a:ahLst/>
                  <a:cxnLst/>
                  <a:rect l="l" t="t" r="r" b="b"/>
                  <a:pathLst>
                    <a:path w="237458" h="171450" extrusionOk="0">
                      <a:moveTo>
                        <a:pt x="237458" y="0"/>
                      </a:moveTo>
                      <a:lnTo>
                        <a:pt x="0" y="0"/>
                      </a:lnTo>
                      <a:lnTo>
                        <a:pt x="237458" y="1714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8" name="Google Shape;638;p3"/>
                <p:cNvSpPr/>
                <p:nvPr/>
              </p:nvSpPr>
              <p:spPr>
                <a:xfrm>
                  <a:off x="2858071" y="6449628"/>
                  <a:ext cx="570928" cy="411480"/>
                </a:xfrm>
                <a:custGeom>
                  <a:avLst/>
                  <a:gdLst/>
                  <a:ahLst/>
                  <a:cxnLst/>
                  <a:rect l="l" t="t" r="r" b="b"/>
                  <a:pathLst>
                    <a:path w="570928" h="411480" extrusionOk="0">
                      <a:moveTo>
                        <a:pt x="0" y="411480"/>
                      </a:moveTo>
                      <a:lnTo>
                        <a:pt x="570929"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9" name="Google Shape;639;p3"/>
                <p:cNvSpPr/>
                <p:nvPr/>
              </p:nvSpPr>
              <p:spPr>
                <a:xfrm>
                  <a:off x="3190684" y="0"/>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40" name="Google Shape;640;p3"/>
                <p:cNvSpPr/>
                <p:nvPr/>
              </p:nvSpPr>
              <p:spPr>
                <a:xfrm>
                  <a:off x="5144357" y="5420928"/>
                  <a:ext cx="570928" cy="925830"/>
                </a:xfrm>
                <a:custGeom>
                  <a:avLst/>
                  <a:gdLst/>
                  <a:ahLst/>
                  <a:cxnLst/>
                  <a:rect l="l" t="t" r="r" b="b"/>
                  <a:pathLst>
                    <a:path w="570928" h="925830" extrusionOk="0">
                      <a:moveTo>
                        <a:pt x="570929" y="411480"/>
                      </a:moveTo>
                      <a:lnTo>
                        <a:pt x="0" y="0"/>
                      </a:lnTo>
                      <a:lnTo>
                        <a:pt x="0" y="514350"/>
                      </a:lnTo>
                      <a:lnTo>
                        <a:pt x="570929" y="925830"/>
                      </a:lnTo>
                      <a:lnTo>
                        <a:pt x="570929" y="925830"/>
                      </a:lnTo>
                      <a:lnTo>
                        <a:pt x="570929" y="41148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41" name="Google Shape;641;p3"/>
                <p:cNvSpPr/>
                <p:nvPr/>
              </p:nvSpPr>
              <p:spPr>
                <a:xfrm>
                  <a:off x="5476970" y="0"/>
                  <a:ext cx="238315" cy="171450"/>
                </a:xfrm>
                <a:custGeom>
                  <a:avLst/>
                  <a:gdLst/>
                  <a:ahLst/>
                  <a:cxnLst/>
                  <a:rect l="l" t="t" r="r" b="b"/>
                  <a:pathLst>
                    <a:path w="238315" h="171450" extrusionOk="0">
                      <a:moveTo>
                        <a:pt x="238315" y="171450"/>
                      </a:moveTo>
                      <a:lnTo>
                        <a:pt x="238315" y="0"/>
                      </a:lnTo>
                      <a:lnTo>
                        <a:pt x="0" y="0"/>
                      </a:lnTo>
                      <a:lnTo>
                        <a:pt x="238315" y="17145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42" name="Google Shape;642;p3"/>
                <p:cNvSpPr/>
                <p:nvPr/>
              </p:nvSpPr>
              <p:spPr>
                <a:xfrm>
                  <a:off x="6286214" y="6449628"/>
                  <a:ext cx="571785" cy="411480"/>
                </a:xfrm>
                <a:custGeom>
                  <a:avLst/>
                  <a:gdLst/>
                  <a:ahLst/>
                  <a:cxnLst/>
                  <a:rect l="l" t="t" r="r" b="b"/>
                  <a:pathLst>
                    <a:path w="571785" h="411480" extrusionOk="0">
                      <a:moveTo>
                        <a:pt x="0" y="411480"/>
                      </a:moveTo>
                      <a:lnTo>
                        <a:pt x="571786" y="41148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grpSp>
      <p:sp>
        <p:nvSpPr>
          <p:cNvPr id="643" name="Google Shape;643;p3"/>
          <p:cNvSpPr/>
          <p:nvPr/>
        </p:nvSpPr>
        <p:spPr>
          <a:xfrm>
            <a:off x="987525" y="394050"/>
            <a:ext cx="672526" cy="60198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44" name="Google Shape;644;p3"/>
          <p:cNvSpPr/>
          <p:nvPr/>
        </p:nvSpPr>
        <p:spPr>
          <a:xfrm>
            <a:off x="1286540" y="489102"/>
            <a:ext cx="10444716" cy="6080565"/>
          </a:xfrm>
          <a:custGeom>
            <a:avLst/>
            <a:gdLst/>
            <a:ahLst/>
            <a:cxnLst/>
            <a:rect l="l" t="t" r="r" b="b"/>
            <a:pathLst>
              <a:path w="10675084" h="6279040" extrusionOk="0">
                <a:moveTo>
                  <a:pt x="0" y="0"/>
                </a:moveTo>
                <a:lnTo>
                  <a:pt x="10675084" y="0"/>
                </a:lnTo>
                <a:lnTo>
                  <a:pt x="10611289" y="6131443"/>
                </a:lnTo>
                <a:cubicBezTo>
                  <a:pt x="7010398" y="6202327"/>
                  <a:pt x="3395329" y="6457508"/>
                  <a:pt x="0" y="6067648"/>
                </a:cubicBezTo>
                <a:lnTo>
                  <a:pt x="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45" name="Google Shape;645;p3"/>
          <p:cNvSpPr/>
          <p:nvPr/>
        </p:nvSpPr>
        <p:spPr>
          <a:xfrm flipH="1">
            <a:off x="0" y="489102"/>
            <a:ext cx="1350334" cy="6037824"/>
          </a:xfrm>
          <a:custGeom>
            <a:avLst/>
            <a:gdLst/>
            <a:ahLst/>
            <a:cxnLst/>
            <a:rect l="l" t="t" r="r" b="b"/>
            <a:pathLst>
              <a:path w="1350334" h="6037824" extrusionOk="0">
                <a:moveTo>
                  <a:pt x="1350334" y="0"/>
                </a:moveTo>
                <a:lnTo>
                  <a:pt x="0" y="0"/>
                </a:lnTo>
                <a:lnTo>
                  <a:pt x="0" y="5875855"/>
                </a:lnTo>
                <a:cubicBezTo>
                  <a:pt x="394403" y="5946643"/>
                  <a:pt x="793592" y="5995471"/>
                  <a:pt x="1196611" y="6027632"/>
                </a:cubicBezTo>
                <a:lnTo>
                  <a:pt x="1350334" y="6037824"/>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nvGrpSpPr>
          <p:cNvPr id="646" name="Google Shape;646;p3"/>
          <p:cNvGrpSpPr/>
          <p:nvPr/>
        </p:nvGrpSpPr>
        <p:grpSpPr>
          <a:xfrm>
            <a:off x="-329610" y="488966"/>
            <a:ext cx="1662209" cy="5780416"/>
            <a:chOff x="-308345" y="404089"/>
            <a:chExt cx="1662209" cy="5780416"/>
          </a:xfrm>
        </p:grpSpPr>
        <p:cxnSp>
          <p:nvCxnSpPr>
            <p:cNvPr id="647" name="Google Shape;647;p3"/>
            <p:cNvCxnSpPr/>
            <p:nvPr/>
          </p:nvCxnSpPr>
          <p:spPr>
            <a:xfrm flipH="1">
              <a:off x="1342104" y="448349"/>
              <a:ext cx="5899" cy="5616000"/>
            </a:xfrm>
            <a:prstGeom prst="straightConnector1">
              <a:avLst/>
            </a:prstGeom>
            <a:noFill/>
            <a:ln w="19050" cap="flat" cmpd="sng">
              <a:solidFill>
                <a:srgbClr val="7F7F7F"/>
              </a:solidFill>
              <a:prstDash val="solid"/>
              <a:round/>
              <a:headEnd type="none" w="sm" len="sm"/>
              <a:tailEnd type="none" w="sm" len="sm"/>
            </a:ln>
          </p:spPr>
        </p:cxnSp>
        <p:sp>
          <p:nvSpPr>
            <p:cNvPr id="648" name="Google Shape;648;p3"/>
            <p:cNvSpPr/>
            <p:nvPr/>
          </p:nvSpPr>
          <p:spPr>
            <a:xfrm flipH="1">
              <a:off x="-308345" y="463079"/>
              <a:ext cx="1662209" cy="5721426"/>
            </a:xfrm>
            <a:prstGeom prst="rect">
              <a:avLst/>
            </a:prstGeom>
            <a:gradFill>
              <a:gsLst>
                <a:gs pos="0">
                  <a:srgbClr val="C2C2C2"/>
                </a:gs>
                <a:gs pos="6000">
                  <a:srgbClr val="EEEEEE"/>
                </a:gs>
                <a:gs pos="34807">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49" name="Google Shape;649;p3"/>
            <p:cNvSpPr/>
            <p:nvPr/>
          </p:nvSpPr>
          <p:spPr>
            <a:xfrm flipH="1">
              <a:off x="-302553" y="451281"/>
              <a:ext cx="1656417" cy="5721426"/>
            </a:xfrm>
            <a:prstGeom prst="rect">
              <a:avLst/>
            </a:prstGeom>
            <a:gradFill>
              <a:gsLst>
                <a:gs pos="0">
                  <a:srgbClr val="C2C2C2"/>
                </a:gs>
                <a:gs pos="6000">
                  <a:srgbClr val="EEEEEE"/>
                </a:gs>
                <a:gs pos="34807">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50" name="Google Shape;650;p3"/>
            <p:cNvSpPr/>
            <p:nvPr/>
          </p:nvSpPr>
          <p:spPr>
            <a:xfrm flipH="1">
              <a:off x="-296762" y="439483"/>
              <a:ext cx="1650626" cy="5721426"/>
            </a:xfrm>
            <a:prstGeom prst="rect">
              <a:avLst/>
            </a:prstGeom>
            <a:gradFill>
              <a:gsLst>
                <a:gs pos="0">
                  <a:srgbClr val="C2C2C2"/>
                </a:gs>
                <a:gs pos="6000">
                  <a:srgbClr val="EEEEEE"/>
                </a:gs>
                <a:gs pos="34807">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51" name="Google Shape;651;p3"/>
            <p:cNvSpPr/>
            <p:nvPr/>
          </p:nvSpPr>
          <p:spPr>
            <a:xfrm flipH="1">
              <a:off x="-290970" y="427685"/>
              <a:ext cx="1644834" cy="5721426"/>
            </a:xfrm>
            <a:prstGeom prst="rect">
              <a:avLst/>
            </a:prstGeom>
            <a:gradFill>
              <a:gsLst>
                <a:gs pos="0">
                  <a:srgbClr val="C2C2C2"/>
                </a:gs>
                <a:gs pos="6000">
                  <a:srgbClr val="EEEEEE"/>
                </a:gs>
                <a:gs pos="34807">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52" name="Google Shape;652;p3"/>
            <p:cNvSpPr/>
            <p:nvPr/>
          </p:nvSpPr>
          <p:spPr>
            <a:xfrm flipH="1">
              <a:off x="-285178" y="415887"/>
              <a:ext cx="1639042" cy="5721426"/>
            </a:xfrm>
            <a:prstGeom prst="rect">
              <a:avLst/>
            </a:prstGeom>
            <a:gradFill>
              <a:gsLst>
                <a:gs pos="0">
                  <a:srgbClr val="C2C2C2"/>
                </a:gs>
                <a:gs pos="6000">
                  <a:srgbClr val="EEEEEE"/>
                </a:gs>
                <a:gs pos="34807">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53" name="Google Shape;653;p3"/>
            <p:cNvSpPr/>
            <p:nvPr/>
          </p:nvSpPr>
          <p:spPr>
            <a:xfrm flipH="1">
              <a:off x="-279387" y="404089"/>
              <a:ext cx="1633251" cy="5721426"/>
            </a:xfrm>
            <a:prstGeom prst="rect">
              <a:avLst/>
            </a:prstGeom>
            <a:gradFill>
              <a:gsLst>
                <a:gs pos="0">
                  <a:srgbClr val="C2C2C2"/>
                </a:gs>
                <a:gs pos="35000">
                  <a:srgbClr val="EEEEEE"/>
                </a:gs>
                <a:gs pos="73000">
                  <a:srgbClr val="D9D8D8"/>
                </a:gs>
                <a:gs pos="100000">
                  <a:srgbClr val="D9D8D8"/>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grpSp>
        <p:nvGrpSpPr>
          <p:cNvPr id="654" name="Google Shape;654;p3"/>
          <p:cNvGrpSpPr/>
          <p:nvPr/>
        </p:nvGrpSpPr>
        <p:grpSpPr>
          <a:xfrm>
            <a:off x="1325455" y="488966"/>
            <a:ext cx="10332000" cy="5780416"/>
            <a:chOff x="1346720" y="393273"/>
            <a:chExt cx="10332000" cy="5780416"/>
          </a:xfrm>
        </p:grpSpPr>
        <p:sp>
          <p:nvSpPr>
            <p:cNvPr id="655" name="Google Shape;655;p3"/>
            <p:cNvSpPr/>
            <p:nvPr/>
          </p:nvSpPr>
          <p:spPr>
            <a:xfrm>
              <a:off x="1346720" y="452263"/>
              <a:ext cx="10332000" cy="5721426"/>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56" name="Google Shape;656;p3"/>
            <p:cNvSpPr/>
            <p:nvPr/>
          </p:nvSpPr>
          <p:spPr>
            <a:xfrm>
              <a:off x="1346720" y="440465"/>
              <a:ext cx="10296000" cy="5721426"/>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57" name="Google Shape;657;p3"/>
            <p:cNvSpPr/>
            <p:nvPr/>
          </p:nvSpPr>
          <p:spPr>
            <a:xfrm>
              <a:off x="1346720" y="428667"/>
              <a:ext cx="10260000" cy="5721426"/>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58" name="Google Shape;658;p3"/>
            <p:cNvSpPr/>
            <p:nvPr/>
          </p:nvSpPr>
          <p:spPr>
            <a:xfrm>
              <a:off x="1346720" y="416869"/>
              <a:ext cx="10224000" cy="5721426"/>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59" name="Google Shape;659;p3"/>
            <p:cNvSpPr/>
            <p:nvPr/>
          </p:nvSpPr>
          <p:spPr>
            <a:xfrm>
              <a:off x="1346720" y="405071"/>
              <a:ext cx="10188000" cy="5721426"/>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660" name="Google Shape;660;p3"/>
            <p:cNvSpPr/>
            <p:nvPr/>
          </p:nvSpPr>
          <p:spPr>
            <a:xfrm>
              <a:off x="1346720" y="393273"/>
              <a:ext cx="10152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cxnSp>
        <p:nvCxnSpPr>
          <p:cNvPr id="661" name="Google Shape;661;p3"/>
          <p:cNvCxnSpPr/>
          <p:nvPr/>
        </p:nvCxnSpPr>
        <p:spPr>
          <a:xfrm>
            <a:off x="1319291" y="500063"/>
            <a:ext cx="0" cy="5724000"/>
          </a:xfrm>
          <a:prstGeom prst="straightConnector1">
            <a:avLst/>
          </a:prstGeom>
          <a:noFill/>
          <a:ln w="28575" cap="rnd" cmpd="sng">
            <a:solidFill>
              <a:srgbClr val="7F7F7F"/>
            </a:solidFill>
            <a:prstDash val="solid"/>
            <a:round/>
            <a:headEnd type="none" w="sm" len="sm"/>
            <a:tailEnd type="none" w="sm" len="sm"/>
          </a:ln>
        </p:spPr>
      </p:cxnSp>
      <p:grpSp>
        <p:nvGrpSpPr>
          <p:cNvPr id="662" name="Google Shape;662;p3"/>
          <p:cNvGrpSpPr/>
          <p:nvPr/>
        </p:nvGrpSpPr>
        <p:grpSpPr>
          <a:xfrm>
            <a:off x="1313238" y="843919"/>
            <a:ext cx="6397" cy="4986657"/>
            <a:chOff x="1341227" y="748226"/>
            <a:chExt cx="6397" cy="4986657"/>
          </a:xfrm>
        </p:grpSpPr>
        <p:cxnSp>
          <p:nvCxnSpPr>
            <p:cNvPr id="663" name="Google Shape;663;p3"/>
            <p:cNvCxnSpPr/>
            <p:nvPr/>
          </p:nvCxnSpPr>
          <p:spPr>
            <a:xfrm rot="-60000" flipH="1">
              <a:off x="1342797" y="74824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4" name="Google Shape;664;p3"/>
            <p:cNvCxnSpPr/>
            <p:nvPr/>
          </p:nvCxnSpPr>
          <p:spPr>
            <a:xfrm rot="-60000" flipH="1">
              <a:off x="1342797" y="128231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5" name="Google Shape;665;p3"/>
            <p:cNvCxnSpPr/>
            <p:nvPr/>
          </p:nvCxnSpPr>
          <p:spPr>
            <a:xfrm rot="-60000" flipH="1">
              <a:off x="1342797" y="181638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6" name="Google Shape;666;p3"/>
            <p:cNvCxnSpPr/>
            <p:nvPr/>
          </p:nvCxnSpPr>
          <p:spPr>
            <a:xfrm rot="-60000" flipH="1">
              <a:off x="1342797" y="235045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7" name="Google Shape;667;p3"/>
            <p:cNvCxnSpPr/>
            <p:nvPr/>
          </p:nvCxnSpPr>
          <p:spPr>
            <a:xfrm rot="-60000" flipH="1">
              <a:off x="1342797" y="288452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8" name="Google Shape;668;p3"/>
            <p:cNvCxnSpPr/>
            <p:nvPr/>
          </p:nvCxnSpPr>
          <p:spPr>
            <a:xfrm rot="-60000" flipH="1">
              <a:off x="1342797" y="341859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69" name="Google Shape;669;p3"/>
            <p:cNvCxnSpPr/>
            <p:nvPr/>
          </p:nvCxnSpPr>
          <p:spPr>
            <a:xfrm rot="-60000" flipH="1">
              <a:off x="1342797" y="395266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70" name="Google Shape;670;p3"/>
            <p:cNvCxnSpPr/>
            <p:nvPr/>
          </p:nvCxnSpPr>
          <p:spPr>
            <a:xfrm rot="-60000" flipH="1">
              <a:off x="1342797" y="448673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71" name="Google Shape;671;p3"/>
            <p:cNvCxnSpPr/>
            <p:nvPr/>
          </p:nvCxnSpPr>
          <p:spPr>
            <a:xfrm rot="-60000" flipH="1">
              <a:off x="1342797" y="5020801"/>
              <a:ext cx="3256" cy="180000"/>
            </a:xfrm>
            <a:prstGeom prst="straightConnector1">
              <a:avLst/>
            </a:prstGeom>
            <a:noFill/>
            <a:ln w="31750" cap="rnd" cmpd="sng">
              <a:solidFill>
                <a:srgbClr val="595959"/>
              </a:solidFill>
              <a:prstDash val="solid"/>
              <a:round/>
              <a:headEnd type="none" w="sm" len="sm"/>
              <a:tailEnd type="none" w="sm" len="sm"/>
            </a:ln>
          </p:spPr>
        </p:cxnSp>
        <p:cxnSp>
          <p:nvCxnSpPr>
            <p:cNvPr id="672" name="Google Shape;672;p3"/>
            <p:cNvCxnSpPr/>
            <p:nvPr/>
          </p:nvCxnSpPr>
          <p:spPr>
            <a:xfrm rot="-60000" flipH="1">
              <a:off x="1342797" y="5554869"/>
              <a:ext cx="3256" cy="180000"/>
            </a:xfrm>
            <a:prstGeom prst="straightConnector1">
              <a:avLst/>
            </a:prstGeom>
            <a:noFill/>
            <a:ln w="31750" cap="rnd" cmpd="sng">
              <a:solidFill>
                <a:srgbClr val="595959"/>
              </a:solidFill>
              <a:prstDash val="solid"/>
              <a:round/>
              <a:headEnd type="none" w="sm" len="sm"/>
              <a:tailEnd type="none" w="sm" len="sm"/>
            </a:ln>
          </p:spPr>
        </p:cxnSp>
      </p:grpSp>
      <p:sp>
        <p:nvSpPr>
          <p:cNvPr id="673" name="Google Shape;673;p3"/>
          <p:cNvSpPr txBox="1">
            <a:spLocks noGrp="1"/>
          </p:cNvSpPr>
          <p:nvPr>
            <p:ph type="title"/>
          </p:nvPr>
        </p:nvSpPr>
        <p:spPr>
          <a:xfrm>
            <a:off x="1553135" y="1050567"/>
            <a:ext cx="9755842"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674" name="Google Shape;674;p3"/>
          <p:cNvSpPr txBox="1">
            <a:spLocks noGrp="1"/>
          </p:cNvSpPr>
          <p:nvPr>
            <p:ph type="body" idx="1"/>
          </p:nvPr>
        </p:nvSpPr>
        <p:spPr>
          <a:xfrm>
            <a:off x="1566584" y="1990162"/>
            <a:ext cx="9730033" cy="3798285"/>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Cover made with image">
  <p:cSld name="CUSTOM_20">
    <p:spTree>
      <p:nvGrpSpPr>
        <p:cNvPr id="1" name="Shape 970"/>
        <p:cNvGrpSpPr/>
        <p:nvPr/>
      </p:nvGrpSpPr>
      <p:grpSpPr>
        <a:xfrm>
          <a:off x="0" y="0"/>
          <a:ext cx="0" cy="0"/>
          <a:chOff x="0" y="0"/>
          <a:chExt cx="0" cy="0"/>
        </a:xfrm>
      </p:grpSpPr>
      <p:sp>
        <p:nvSpPr>
          <p:cNvPr id="971" name="Google Shape;971;p5"/>
          <p:cNvSpPr/>
          <p:nvPr/>
        </p:nvSpPr>
        <p:spPr>
          <a:xfrm rot="5400000">
            <a:off x="3434055" y="-1971480"/>
            <a:ext cx="6172200" cy="10934700"/>
          </a:xfrm>
          <a:prstGeom prst="round2SameRect">
            <a:avLst>
              <a:gd name="adj1" fmla="val 3395"/>
              <a:gd name="adj2" fmla="val 0"/>
            </a:avLst>
          </a:prstGeom>
          <a:solidFill>
            <a:schemeClr val="dk1">
              <a:alpha val="2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972" name="Google Shape;972;p5"/>
          <p:cNvPicPr preferRelativeResize="0"/>
          <p:nvPr/>
        </p:nvPicPr>
        <p:blipFill rotWithShape="1">
          <a:blip r:embed="rId2">
            <a:alphaModFix/>
          </a:blip>
          <a:srcRect t="5900"/>
          <a:stretch/>
        </p:blipFill>
        <p:spPr>
          <a:xfrm>
            <a:off x="1027800" y="376525"/>
            <a:ext cx="10794086" cy="6004075"/>
          </a:xfrm>
          <a:prstGeom prst="rect">
            <a:avLst/>
          </a:prstGeom>
          <a:noFill/>
          <a:ln>
            <a:noFill/>
          </a:ln>
        </p:spPr>
      </p:pic>
      <p:grpSp>
        <p:nvGrpSpPr>
          <p:cNvPr id="973" name="Google Shape;973;p5"/>
          <p:cNvGrpSpPr/>
          <p:nvPr/>
        </p:nvGrpSpPr>
        <p:grpSpPr>
          <a:xfrm>
            <a:off x="996351" y="376518"/>
            <a:ext cx="672600" cy="6004071"/>
            <a:chOff x="987525" y="394051"/>
            <a:chExt cx="672600" cy="6014898"/>
          </a:xfrm>
        </p:grpSpPr>
        <p:sp>
          <p:nvSpPr>
            <p:cNvPr id="974" name="Google Shape;974;p5"/>
            <p:cNvSpPr/>
            <p:nvPr/>
          </p:nvSpPr>
          <p:spPr>
            <a:xfrm>
              <a:off x="987525" y="394051"/>
              <a:ext cx="672600" cy="6006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75" name="Google Shape;975;p5"/>
            <p:cNvSpPr/>
            <p:nvPr/>
          </p:nvSpPr>
          <p:spPr>
            <a:xfrm>
              <a:off x="1022544" y="396949"/>
              <a:ext cx="138900" cy="6012000"/>
            </a:xfrm>
            <a:prstGeom prst="rect">
              <a:avLst/>
            </a:pr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76" name="Google Shape;976;p5"/>
            <p:cNvSpPr/>
            <p:nvPr/>
          </p:nvSpPr>
          <p:spPr>
            <a:xfrm>
              <a:off x="1184050" y="396949"/>
              <a:ext cx="51600" cy="6012000"/>
            </a:xfrm>
            <a:prstGeom prst="rect">
              <a:avLst/>
            </a:prstGeom>
            <a:solidFill>
              <a:srgbClr val="000000">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77" name="Google Shape;977;p5"/>
            <p:cNvSpPr/>
            <p:nvPr/>
          </p:nvSpPr>
          <p:spPr>
            <a:xfrm>
              <a:off x="1214350" y="396949"/>
              <a:ext cx="51600" cy="6012000"/>
            </a:xfrm>
            <a:prstGeom prst="rect">
              <a:avLst/>
            </a:pr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978" name="Google Shape;978;p5"/>
          <p:cNvSpPr txBox="1">
            <a:spLocks noGrp="1"/>
          </p:cNvSpPr>
          <p:nvPr>
            <p:ph type="title"/>
          </p:nvPr>
        </p:nvSpPr>
        <p:spPr>
          <a:xfrm>
            <a:off x="3162300" y="1645027"/>
            <a:ext cx="6810900" cy="3452700"/>
          </a:xfrm>
          <a:prstGeom prst="rect">
            <a:avLst/>
          </a:prstGeom>
          <a:noFill/>
          <a:ln>
            <a:noFill/>
          </a:ln>
          <a:effectLst>
            <a:outerShdw blurRad="57150" dist="19050" dir="5400000" algn="bl" rotWithShape="0">
              <a:srgbClr val="FFFFFF">
                <a:alpha val="49803"/>
              </a:srgbClr>
            </a:outerShdw>
          </a:effectLst>
        </p:spPr>
        <p:txBody>
          <a:bodyPr spcFirstLastPara="1" wrap="square" lIns="121900" tIns="121900" rIns="121900" bIns="121900" anchor="ctr" anchorCtr="0">
            <a:noAutofit/>
          </a:bodyPr>
          <a:lstStyle>
            <a:lvl1pPr lvl="0" algn="ctr">
              <a:lnSpc>
                <a:spcPct val="100000"/>
              </a:lnSpc>
              <a:spcBef>
                <a:spcPts val="0"/>
              </a:spcBef>
              <a:spcAft>
                <a:spcPts val="0"/>
              </a:spcAft>
              <a:buClr>
                <a:schemeClr val="accent1"/>
              </a:buClr>
              <a:buSzPts val="7000"/>
              <a:buNone/>
              <a:defRPr sz="7000">
                <a:solidFill>
                  <a:schemeClr val="accent1"/>
                </a:solidFill>
              </a:defRPr>
            </a:lvl1pPr>
            <a:lvl2pPr lvl="1" algn="ctr">
              <a:lnSpc>
                <a:spcPct val="100000"/>
              </a:lnSpc>
              <a:spcBef>
                <a:spcPts val="0"/>
              </a:spcBef>
              <a:spcAft>
                <a:spcPts val="0"/>
              </a:spcAft>
              <a:buClr>
                <a:schemeClr val="accent1"/>
              </a:buClr>
              <a:buSzPts val="7000"/>
              <a:buNone/>
              <a:defRPr sz="7000">
                <a:solidFill>
                  <a:schemeClr val="accent1"/>
                </a:solidFill>
              </a:defRPr>
            </a:lvl2pPr>
            <a:lvl3pPr lvl="2" algn="ctr">
              <a:lnSpc>
                <a:spcPct val="100000"/>
              </a:lnSpc>
              <a:spcBef>
                <a:spcPts val="0"/>
              </a:spcBef>
              <a:spcAft>
                <a:spcPts val="0"/>
              </a:spcAft>
              <a:buClr>
                <a:schemeClr val="accent1"/>
              </a:buClr>
              <a:buSzPts val="7000"/>
              <a:buNone/>
              <a:defRPr sz="7000">
                <a:solidFill>
                  <a:schemeClr val="accent1"/>
                </a:solidFill>
              </a:defRPr>
            </a:lvl3pPr>
            <a:lvl4pPr lvl="3" algn="ctr">
              <a:lnSpc>
                <a:spcPct val="100000"/>
              </a:lnSpc>
              <a:spcBef>
                <a:spcPts val="0"/>
              </a:spcBef>
              <a:spcAft>
                <a:spcPts val="0"/>
              </a:spcAft>
              <a:buClr>
                <a:schemeClr val="accent1"/>
              </a:buClr>
              <a:buSzPts val="7000"/>
              <a:buNone/>
              <a:defRPr sz="7000">
                <a:solidFill>
                  <a:schemeClr val="accent1"/>
                </a:solidFill>
              </a:defRPr>
            </a:lvl4pPr>
            <a:lvl5pPr lvl="4" algn="ctr">
              <a:lnSpc>
                <a:spcPct val="100000"/>
              </a:lnSpc>
              <a:spcBef>
                <a:spcPts val="0"/>
              </a:spcBef>
              <a:spcAft>
                <a:spcPts val="0"/>
              </a:spcAft>
              <a:buClr>
                <a:schemeClr val="accent1"/>
              </a:buClr>
              <a:buSzPts val="7000"/>
              <a:buNone/>
              <a:defRPr sz="7000">
                <a:solidFill>
                  <a:schemeClr val="accent1"/>
                </a:solidFill>
              </a:defRPr>
            </a:lvl5pPr>
            <a:lvl6pPr lvl="5" algn="ctr">
              <a:lnSpc>
                <a:spcPct val="100000"/>
              </a:lnSpc>
              <a:spcBef>
                <a:spcPts val="0"/>
              </a:spcBef>
              <a:spcAft>
                <a:spcPts val="0"/>
              </a:spcAft>
              <a:buClr>
                <a:schemeClr val="accent1"/>
              </a:buClr>
              <a:buSzPts val="7000"/>
              <a:buNone/>
              <a:defRPr sz="7000">
                <a:solidFill>
                  <a:schemeClr val="accent1"/>
                </a:solidFill>
              </a:defRPr>
            </a:lvl6pPr>
            <a:lvl7pPr lvl="6" algn="ctr">
              <a:lnSpc>
                <a:spcPct val="100000"/>
              </a:lnSpc>
              <a:spcBef>
                <a:spcPts val="0"/>
              </a:spcBef>
              <a:spcAft>
                <a:spcPts val="0"/>
              </a:spcAft>
              <a:buClr>
                <a:schemeClr val="accent1"/>
              </a:buClr>
              <a:buSzPts val="7000"/>
              <a:buNone/>
              <a:defRPr sz="7000">
                <a:solidFill>
                  <a:schemeClr val="accent1"/>
                </a:solidFill>
              </a:defRPr>
            </a:lvl7pPr>
            <a:lvl8pPr lvl="7" algn="ctr">
              <a:lnSpc>
                <a:spcPct val="100000"/>
              </a:lnSpc>
              <a:spcBef>
                <a:spcPts val="0"/>
              </a:spcBef>
              <a:spcAft>
                <a:spcPts val="0"/>
              </a:spcAft>
              <a:buClr>
                <a:schemeClr val="accent1"/>
              </a:buClr>
              <a:buSzPts val="7000"/>
              <a:buNone/>
              <a:defRPr sz="7000">
                <a:solidFill>
                  <a:schemeClr val="accent1"/>
                </a:solidFill>
              </a:defRPr>
            </a:lvl8pPr>
            <a:lvl9pPr lvl="8" algn="ctr">
              <a:lnSpc>
                <a:spcPct val="100000"/>
              </a:lnSpc>
              <a:spcBef>
                <a:spcPts val="0"/>
              </a:spcBef>
              <a:spcAft>
                <a:spcPts val="0"/>
              </a:spcAft>
              <a:buClr>
                <a:schemeClr val="accent1"/>
              </a:buClr>
              <a:buSzPts val="7000"/>
              <a:buNone/>
              <a:defRPr sz="7000">
                <a:solidFill>
                  <a:schemeClr val="accent1"/>
                </a:solidFill>
              </a:defRPr>
            </a:lvl9pPr>
          </a:lstStyle>
          <a:p>
            <a:endParaRPr/>
          </a:p>
        </p:txBody>
      </p:sp>
      <p:grpSp>
        <p:nvGrpSpPr>
          <p:cNvPr id="979" name="Google Shape;979;p5"/>
          <p:cNvGrpSpPr/>
          <p:nvPr/>
        </p:nvGrpSpPr>
        <p:grpSpPr>
          <a:xfrm>
            <a:off x="10356521" y="352231"/>
            <a:ext cx="1508315" cy="6091517"/>
            <a:chOff x="10412501" y="342901"/>
            <a:chExt cx="1508315" cy="6091517"/>
          </a:xfrm>
        </p:grpSpPr>
        <p:grpSp>
          <p:nvGrpSpPr>
            <p:cNvPr id="980" name="Google Shape;980;p5"/>
            <p:cNvGrpSpPr/>
            <p:nvPr/>
          </p:nvGrpSpPr>
          <p:grpSpPr>
            <a:xfrm>
              <a:off x="10448628" y="342901"/>
              <a:ext cx="1442562" cy="6078181"/>
              <a:chOff x="10448363" y="329453"/>
              <a:chExt cx="1418665" cy="6129618"/>
            </a:xfrm>
          </p:grpSpPr>
          <p:sp>
            <p:nvSpPr>
              <p:cNvPr id="981" name="Google Shape;981;p5"/>
              <p:cNvSpPr/>
              <p:nvPr/>
            </p:nvSpPr>
            <p:spPr>
              <a:xfrm rot="10800000">
                <a:off x="10448363" y="329453"/>
                <a:ext cx="1418665" cy="141866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82" name="Google Shape;982;p5"/>
              <p:cNvSpPr/>
              <p:nvPr/>
            </p:nvSpPr>
            <p:spPr>
              <a:xfrm rot="-5400000">
                <a:off x="10448363" y="5040406"/>
                <a:ext cx="1418665" cy="1418665"/>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sp>
          <p:nvSpPr>
            <p:cNvPr id="983" name="Google Shape;983;p5"/>
            <p:cNvSpPr/>
            <p:nvPr/>
          </p:nvSpPr>
          <p:spPr>
            <a:xfrm rot="10800000">
              <a:off x="10461161" y="342901"/>
              <a:ext cx="1442562" cy="1406760"/>
            </a:xfrm>
            <a:custGeom>
              <a:avLst/>
              <a:gdLst/>
              <a:ahLst/>
              <a:cxnLst/>
              <a:rect l="l" t="t" r="r" b="b"/>
              <a:pathLst>
                <a:path w="1418665" h="1418665" extrusionOk="0">
                  <a:moveTo>
                    <a:pt x="1418665" y="1418665"/>
                  </a:moveTo>
                  <a:lnTo>
                    <a:pt x="0" y="1418665"/>
                  </a:lnTo>
                  <a:lnTo>
                    <a:pt x="0" y="0"/>
                  </a:lnTo>
                  <a:lnTo>
                    <a:pt x="75079" y="75079"/>
                  </a:lnTo>
                  <a:lnTo>
                    <a:pt x="75079" y="1343587"/>
                  </a:lnTo>
                  <a:lnTo>
                    <a:pt x="1343587" y="1343587"/>
                  </a:lnTo>
                  <a:close/>
                </a:path>
              </a:pathLst>
            </a:cu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4" name="Google Shape;984;p5"/>
            <p:cNvSpPr/>
            <p:nvPr/>
          </p:nvSpPr>
          <p:spPr>
            <a:xfrm rot="10800000">
              <a:off x="10412501" y="375183"/>
              <a:ext cx="1442562" cy="1406760"/>
            </a:xfrm>
            <a:custGeom>
              <a:avLst/>
              <a:gdLst/>
              <a:ahLst/>
              <a:cxnLst/>
              <a:rect l="l" t="t" r="r" b="b"/>
              <a:pathLst>
                <a:path w="1418665" h="1418665" extrusionOk="0">
                  <a:moveTo>
                    <a:pt x="1418665" y="1418665"/>
                  </a:moveTo>
                  <a:lnTo>
                    <a:pt x="1270748" y="1418665"/>
                  </a:lnTo>
                  <a:lnTo>
                    <a:pt x="0" y="147917"/>
                  </a:lnTo>
                  <a:lnTo>
                    <a:pt x="0" y="0"/>
                  </a:lnTo>
                  <a:close/>
                </a:path>
              </a:pathLst>
            </a:cu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5" name="Google Shape;985;p5"/>
            <p:cNvSpPr/>
            <p:nvPr/>
          </p:nvSpPr>
          <p:spPr>
            <a:xfrm rot="-5400000">
              <a:off x="10496156" y="5009757"/>
              <a:ext cx="1406760" cy="1442562"/>
            </a:xfrm>
            <a:custGeom>
              <a:avLst/>
              <a:gdLst/>
              <a:ahLst/>
              <a:cxnLst/>
              <a:rect l="l" t="t" r="r" b="b"/>
              <a:pathLst>
                <a:path w="1418665" h="1418665" extrusionOk="0">
                  <a:moveTo>
                    <a:pt x="1418665" y="1418665"/>
                  </a:moveTo>
                  <a:lnTo>
                    <a:pt x="0" y="1418665"/>
                  </a:lnTo>
                  <a:lnTo>
                    <a:pt x="0" y="0"/>
                  </a:lnTo>
                  <a:lnTo>
                    <a:pt x="75079" y="75079"/>
                  </a:lnTo>
                  <a:lnTo>
                    <a:pt x="75079" y="1343587"/>
                  </a:lnTo>
                  <a:lnTo>
                    <a:pt x="1343587" y="1343587"/>
                  </a:lnTo>
                  <a:close/>
                </a:path>
              </a:pathLst>
            </a:cu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6" name="Google Shape;986;p5"/>
            <p:cNvSpPr/>
            <p:nvPr/>
          </p:nvSpPr>
          <p:spPr>
            <a:xfrm rot="-5400000">
              <a:off x="10465801" y="4999568"/>
              <a:ext cx="1374030" cy="1361196"/>
            </a:xfrm>
            <a:custGeom>
              <a:avLst/>
              <a:gdLst/>
              <a:ahLst/>
              <a:cxnLst/>
              <a:rect l="l" t="t" r="r" b="b"/>
              <a:pathLst>
                <a:path w="1418665" h="1418665" extrusionOk="0">
                  <a:moveTo>
                    <a:pt x="1418665" y="1418665"/>
                  </a:moveTo>
                  <a:lnTo>
                    <a:pt x="1270748" y="1418665"/>
                  </a:lnTo>
                  <a:lnTo>
                    <a:pt x="0" y="147917"/>
                  </a:lnTo>
                  <a:lnTo>
                    <a:pt x="0" y="0"/>
                  </a:lnTo>
                  <a:close/>
                </a:path>
              </a:pathLst>
            </a:cu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2 Simple Layout with image">
  <p:cSld name="1_Just title_1">
    <p:spTree>
      <p:nvGrpSpPr>
        <p:cNvPr id="1" name="Shape 987"/>
        <p:cNvGrpSpPr/>
        <p:nvPr/>
      </p:nvGrpSpPr>
      <p:grpSpPr>
        <a:xfrm>
          <a:off x="0" y="0"/>
          <a:ext cx="0" cy="0"/>
          <a:chOff x="0" y="0"/>
          <a:chExt cx="0" cy="0"/>
        </a:xfrm>
      </p:grpSpPr>
      <p:sp>
        <p:nvSpPr>
          <p:cNvPr id="988" name="Google Shape;988;p6"/>
          <p:cNvSpPr/>
          <p:nvPr/>
        </p:nvSpPr>
        <p:spPr>
          <a:xfrm rot="5400000">
            <a:off x="2914650" y="-2495550"/>
            <a:ext cx="6172200" cy="12001501"/>
          </a:xfrm>
          <a:prstGeom prst="round2SameRect">
            <a:avLst>
              <a:gd name="adj1" fmla="val 3395"/>
              <a:gd name="adj2" fmla="val 0"/>
            </a:avLst>
          </a:prstGeom>
          <a:solidFill>
            <a:schemeClr val="dk1">
              <a:alpha val="2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989" name="Google Shape;989;p6"/>
          <p:cNvPicPr preferRelativeResize="0"/>
          <p:nvPr/>
        </p:nvPicPr>
        <p:blipFill rotWithShape="1">
          <a:blip r:embed="rId2">
            <a:alphaModFix/>
          </a:blip>
          <a:srcRect t="13028" r="4377" b="3574"/>
          <a:stretch/>
        </p:blipFill>
        <p:spPr>
          <a:xfrm>
            <a:off x="0" y="384886"/>
            <a:ext cx="11870870" cy="6085894"/>
          </a:xfrm>
          <a:custGeom>
            <a:avLst/>
            <a:gdLst/>
            <a:ahLst/>
            <a:cxnLst/>
            <a:rect l="l" t="t" r="r" b="b"/>
            <a:pathLst>
              <a:path w="11870870" h="6085894" extrusionOk="0">
                <a:moveTo>
                  <a:pt x="0" y="0"/>
                </a:moveTo>
                <a:lnTo>
                  <a:pt x="11684216" y="0"/>
                </a:lnTo>
                <a:cubicBezTo>
                  <a:pt x="11787302" y="0"/>
                  <a:pt x="11870870" y="83568"/>
                  <a:pt x="11870870" y="186654"/>
                </a:cubicBezTo>
                <a:lnTo>
                  <a:pt x="11870870" y="5899240"/>
                </a:lnTo>
                <a:cubicBezTo>
                  <a:pt x="11870870" y="6002326"/>
                  <a:pt x="11787302" y="6085894"/>
                  <a:pt x="11684216" y="6085894"/>
                </a:cubicBezTo>
                <a:lnTo>
                  <a:pt x="0" y="6085894"/>
                </a:lnTo>
                <a:close/>
              </a:path>
            </a:pathLst>
          </a:custGeom>
          <a:noFill/>
          <a:ln>
            <a:noFill/>
          </a:ln>
        </p:spPr>
      </p:pic>
      <p:sp>
        <p:nvSpPr>
          <p:cNvPr id="990" name="Google Shape;990;p6"/>
          <p:cNvSpPr/>
          <p:nvPr/>
        </p:nvSpPr>
        <p:spPr>
          <a:xfrm>
            <a:off x="0" y="361506"/>
            <a:ext cx="11851800" cy="6060600"/>
          </a:xfrm>
          <a:prstGeom prst="rect">
            <a:avLst/>
          </a:pr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91" name="Google Shape;991;p6"/>
          <p:cNvSpPr/>
          <p:nvPr/>
        </p:nvSpPr>
        <p:spPr>
          <a:xfrm>
            <a:off x="987525" y="394050"/>
            <a:ext cx="672600" cy="6019800"/>
          </a:xfrm>
          <a:prstGeom prst="rect">
            <a:avLst/>
          </a:prstGeom>
          <a:solidFill>
            <a:srgbClr val="000000">
              <a:alpha val="5843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92" name="Google Shape;992;p6"/>
          <p:cNvSpPr/>
          <p:nvPr/>
        </p:nvSpPr>
        <p:spPr>
          <a:xfrm>
            <a:off x="1286540" y="489102"/>
            <a:ext cx="10434895" cy="6074971"/>
          </a:xfrm>
          <a:custGeom>
            <a:avLst/>
            <a:gdLst/>
            <a:ahLst/>
            <a:cxnLst/>
            <a:rect l="l" t="t" r="r" b="b"/>
            <a:pathLst>
              <a:path w="10675084" h="6279040" extrusionOk="0">
                <a:moveTo>
                  <a:pt x="0" y="0"/>
                </a:moveTo>
                <a:lnTo>
                  <a:pt x="10675084" y="0"/>
                </a:lnTo>
                <a:lnTo>
                  <a:pt x="10611289" y="6131443"/>
                </a:lnTo>
                <a:cubicBezTo>
                  <a:pt x="7010398" y="6202327"/>
                  <a:pt x="3395329" y="6457508"/>
                  <a:pt x="0" y="6067648"/>
                </a:cubicBezTo>
                <a:lnTo>
                  <a:pt x="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93" name="Google Shape;993;p6"/>
          <p:cNvSpPr/>
          <p:nvPr/>
        </p:nvSpPr>
        <p:spPr>
          <a:xfrm flipH="1">
            <a:off x="0" y="489102"/>
            <a:ext cx="1350334" cy="6037824"/>
          </a:xfrm>
          <a:custGeom>
            <a:avLst/>
            <a:gdLst/>
            <a:ahLst/>
            <a:cxnLst/>
            <a:rect l="l" t="t" r="r" b="b"/>
            <a:pathLst>
              <a:path w="1350334" h="6037824" extrusionOk="0">
                <a:moveTo>
                  <a:pt x="1350334" y="0"/>
                </a:moveTo>
                <a:lnTo>
                  <a:pt x="0" y="0"/>
                </a:lnTo>
                <a:lnTo>
                  <a:pt x="0" y="5875855"/>
                </a:lnTo>
                <a:cubicBezTo>
                  <a:pt x="394403" y="5946643"/>
                  <a:pt x="793592" y="5995471"/>
                  <a:pt x="1196611" y="6027632"/>
                </a:cubicBezTo>
                <a:lnTo>
                  <a:pt x="1350334" y="6037824"/>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nvGrpSpPr>
          <p:cNvPr id="994" name="Google Shape;994;p6"/>
          <p:cNvGrpSpPr/>
          <p:nvPr/>
        </p:nvGrpSpPr>
        <p:grpSpPr>
          <a:xfrm>
            <a:off x="-329701" y="488966"/>
            <a:ext cx="1662300" cy="5780290"/>
            <a:chOff x="-308436" y="404089"/>
            <a:chExt cx="1662300" cy="5780290"/>
          </a:xfrm>
        </p:grpSpPr>
        <p:cxnSp>
          <p:nvCxnSpPr>
            <p:cNvPr id="995" name="Google Shape;995;p6"/>
            <p:cNvCxnSpPr/>
            <p:nvPr/>
          </p:nvCxnSpPr>
          <p:spPr>
            <a:xfrm flipH="1">
              <a:off x="1342003" y="448349"/>
              <a:ext cx="6000" cy="5616000"/>
            </a:xfrm>
            <a:prstGeom prst="straightConnector1">
              <a:avLst/>
            </a:prstGeom>
            <a:noFill/>
            <a:ln w="19050" cap="flat" cmpd="sng">
              <a:solidFill>
                <a:srgbClr val="7F7F7F"/>
              </a:solidFill>
              <a:prstDash val="solid"/>
              <a:round/>
              <a:headEnd type="none" w="sm" len="sm"/>
              <a:tailEnd type="none" w="sm" len="sm"/>
            </a:ln>
          </p:spPr>
        </p:cxnSp>
        <p:sp>
          <p:nvSpPr>
            <p:cNvPr id="996" name="Google Shape;996;p6"/>
            <p:cNvSpPr/>
            <p:nvPr/>
          </p:nvSpPr>
          <p:spPr>
            <a:xfrm flipH="1">
              <a:off x="-308436" y="463079"/>
              <a:ext cx="16623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97" name="Google Shape;997;p6"/>
            <p:cNvSpPr/>
            <p:nvPr/>
          </p:nvSpPr>
          <p:spPr>
            <a:xfrm flipH="1">
              <a:off x="-302436" y="451281"/>
              <a:ext cx="16563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98" name="Google Shape;998;p6"/>
            <p:cNvSpPr/>
            <p:nvPr/>
          </p:nvSpPr>
          <p:spPr>
            <a:xfrm flipH="1">
              <a:off x="-296736" y="439483"/>
              <a:ext cx="16506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999" name="Google Shape;999;p6"/>
            <p:cNvSpPr/>
            <p:nvPr/>
          </p:nvSpPr>
          <p:spPr>
            <a:xfrm flipH="1">
              <a:off x="-291036" y="427685"/>
              <a:ext cx="16449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000" name="Google Shape;1000;p6"/>
            <p:cNvSpPr/>
            <p:nvPr/>
          </p:nvSpPr>
          <p:spPr>
            <a:xfrm flipH="1">
              <a:off x="-285036" y="415887"/>
              <a:ext cx="16389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001" name="Google Shape;1001;p6"/>
            <p:cNvSpPr/>
            <p:nvPr/>
          </p:nvSpPr>
          <p:spPr>
            <a:xfrm flipH="1">
              <a:off x="-279336" y="404089"/>
              <a:ext cx="1633200" cy="5721300"/>
            </a:xfrm>
            <a:prstGeom prst="rect">
              <a:avLst/>
            </a:prstGeom>
            <a:gradFill>
              <a:gsLst>
                <a:gs pos="0">
                  <a:srgbClr val="C2C2C2"/>
                </a:gs>
                <a:gs pos="35000">
                  <a:srgbClr val="EEEEEE"/>
                </a:gs>
                <a:gs pos="73000">
                  <a:srgbClr val="D9D8D8"/>
                </a:gs>
                <a:gs pos="100000">
                  <a:srgbClr val="D9D8D8"/>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grpSp>
        <p:nvGrpSpPr>
          <p:cNvPr id="1002" name="Google Shape;1002;p6"/>
          <p:cNvGrpSpPr/>
          <p:nvPr/>
        </p:nvGrpSpPr>
        <p:grpSpPr>
          <a:xfrm>
            <a:off x="1325455" y="488966"/>
            <a:ext cx="10332000" cy="5780290"/>
            <a:chOff x="1346720" y="393273"/>
            <a:chExt cx="10332000" cy="5780290"/>
          </a:xfrm>
        </p:grpSpPr>
        <p:sp>
          <p:nvSpPr>
            <p:cNvPr id="1003" name="Google Shape;1003;p6"/>
            <p:cNvSpPr/>
            <p:nvPr/>
          </p:nvSpPr>
          <p:spPr>
            <a:xfrm>
              <a:off x="1346720" y="452263"/>
              <a:ext cx="10332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004" name="Google Shape;1004;p6"/>
            <p:cNvSpPr/>
            <p:nvPr/>
          </p:nvSpPr>
          <p:spPr>
            <a:xfrm>
              <a:off x="1346720" y="440465"/>
              <a:ext cx="10296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005" name="Google Shape;1005;p6"/>
            <p:cNvSpPr/>
            <p:nvPr/>
          </p:nvSpPr>
          <p:spPr>
            <a:xfrm>
              <a:off x="1346720" y="428667"/>
              <a:ext cx="10260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006" name="Google Shape;1006;p6"/>
            <p:cNvSpPr/>
            <p:nvPr/>
          </p:nvSpPr>
          <p:spPr>
            <a:xfrm>
              <a:off x="1346720" y="416869"/>
              <a:ext cx="10224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007" name="Google Shape;1007;p6"/>
            <p:cNvSpPr/>
            <p:nvPr/>
          </p:nvSpPr>
          <p:spPr>
            <a:xfrm>
              <a:off x="1346720" y="405071"/>
              <a:ext cx="10188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008" name="Google Shape;1008;p6"/>
            <p:cNvSpPr/>
            <p:nvPr/>
          </p:nvSpPr>
          <p:spPr>
            <a:xfrm>
              <a:off x="1346720" y="393273"/>
              <a:ext cx="10152000" cy="5721300"/>
            </a:xfrm>
            <a:prstGeom prst="rect">
              <a:avLst/>
            </a:prstGeom>
            <a:gradFill>
              <a:gsLst>
                <a:gs pos="0">
                  <a:srgbClr val="C2C2C2"/>
                </a:gs>
                <a:gs pos="6000">
                  <a:srgbClr val="EEEEEE"/>
                </a:gs>
                <a:gs pos="34810">
                  <a:srgbClr val="D9D8D8"/>
                </a:gs>
                <a:gs pos="71000">
                  <a:srgbClr val="E4E4E4"/>
                </a:gs>
                <a:gs pos="100000">
                  <a:srgbClr val="E4E4E4"/>
                </a:gs>
              </a:gsLst>
              <a:lin ang="0" scaled="0"/>
            </a:gradFill>
            <a:ln>
              <a:noFill/>
            </a:ln>
            <a:effectLst>
              <a:outerShdw blurRad="50800" dist="127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cxnSp>
        <p:nvCxnSpPr>
          <p:cNvPr id="1009" name="Google Shape;1009;p6"/>
          <p:cNvCxnSpPr/>
          <p:nvPr/>
        </p:nvCxnSpPr>
        <p:spPr>
          <a:xfrm>
            <a:off x="1319291" y="500063"/>
            <a:ext cx="0" cy="5724000"/>
          </a:xfrm>
          <a:prstGeom prst="straightConnector1">
            <a:avLst/>
          </a:prstGeom>
          <a:noFill/>
          <a:ln w="28575" cap="rnd" cmpd="sng">
            <a:solidFill>
              <a:srgbClr val="7F7F7F"/>
            </a:solidFill>
            <a:prstDash val="solid"/>
            <a:round/>
            <a:headEnd type="none" w="sm" len="sm"/>
            <a:tailEnd type="none" w="sm" len="sm"/>
          </a:ln>
        </p:spPr>
      </p:cxnSp>
      <p:grpSp>
        <p:nvGrpSpPr>
          <p:cNvPr id="1010" name="Google Shape;1010;p6"/>
          <p:cNvGrpSpPr/>
          <p:nvPr/>
        </p:nvGrpSpPr>
        <p:grpSpPr>
          <a:xfrm>
            <a:off x="1314693" y="843907"/>
            <a:ext cx="3300" cy="4986653"/>
            <a:chOff x="1342682" y="748214"/>
            <a:chExt cx="3300" cy="4986653"/>
          </a:xfrm>
        </p:grpSpPr>
        <p:cxnSp>
          <p:nvCxnSpPr>
            <p:cNvPr id="1011" name="Google Shape;1011;p6"/>
            <p:cNvCxnSpPr/>
            <p:nvPr/>
          </p:nvCxnSpPr>
          <p:spPr>
            <a:xfrm flipH="1">
              <a:off x="1342682" y="748214"/>
              <a:ext cx="3300" cy="180025"/>
            </a:xfrm>
            <a:prstGeom prst="straightConnector1">
              <a:avLst/>
            </a:prstGeom>
            <a:noFill/>
            <a:ln w="31750" cap="rnd" cmpd="sng">
              <a:solidFill>
                <a:srgbClr val="595959"/>
              </a:solidFill>
              <a:prstDash val="solid"/>
              <a:round/>
              <a:headEnd type="none" w="sm" len="sm"/>
              <a:tailEnd type="none" w="sm" len="sm"/>
            </a:ln>
          </p:spPr>
        </p:cxnSp>
        <p:cxnSp>
          <p:nvCxnSpPr>
            <p:cNvPr id="1012" name="Google Shape;1012;p6"/>
            <p:cNvCxnSpPr/>
            <p:nvPr/>
          </p:nvCxnSpPr>
          <p:spPr>
            <a:xfrm flipH="1">
              <a:off x="1342682" y="1282284"/>
              <a:ext cx="3300" cy="180025"/>
            </a:xfrm>
            <a:prstGeom prst="straightConnector1">
              <a:avLst/>
            </a:prstGeom>
            <a:noFill/>
            <a:ln w="31750" cap="rnd" cmpd="sng">
              <a:solidFill>
                <a:srgbClr val="595959"/>
              </a:solidFill>
              <a:prstDash val="solid"/>
              <a:round/>
              <a:headEnd type="none" w="sm" len="sm"/>
              <a:tailEnd type="none" w="sm" len="sm"/>
            </a:ln>
          </p:spPr>
        </p:cxnSp>
        <p:cxnSp>
          <p:nvCxnSpPr>
            <p:cNvPr id="1013" name="Google Shape;1013;p6"/>
            <p:cNvCxnSpPr/>
            <p:nvPr/>
          </p:nvCxnSpPr>
          <p:spPr>
            <a:xfrm flipH="1">
              <a:off x="1342682" y="1816354"/>
              <a:ext cx="3300" cy="180025"/>
            </a:xfrm>
            <a:prstGeom prst="straightConnector1">
              <a:avLst/>
            </a:prstGeom>
            <a:noFill/>
            <a:ln w="31750" cap="rnd" cmpd="sng">
              <a:solidFill>
                <a:srgbClr val="595959"/>
              </a:solidFill>
              <a:prstDash val="solid"/>
              <a:round/>
              <a:headEnd type="none" w="sm" len="sm"/>
              <a:tailEnd type="none" w="sm" len="sm"/>
            </a:ln>
          </p:spPr>
        </p:cxnSp>
        <p:cxnSp>
          <p:nvCxnSpPr>
            <p:cNvPr id="1014" name="Google Shape;1014;p6"/>
            <p:cNvCxnSpPr/>
            <p:nvPr/>
          </p:nvCxnSpPr>
          <p:spPr>
            <a:xfrm flipH="1">
              <a:off x="1342682" y="2350424"/>
              <a:ext cx="3300" cy="180025"/>
            </a:xfrm>
            <a:prstGeom prst="straightConnector1">
              <a:avLst/>
            </a:prstGeom>
            <a:noFill/>
            <a:ln w="31750" cap="rnd" cmpd="sng">
              <a:solidFill>
                <a:srgbClr val="595959"/>
              </a:solidFill>
              <a:prstDash val="solid"/>
              <a:round/>
              <a:headEnd type="none" w="sm" len="sm"/>
              <a:tailEnd type="none" w="sm" len="sm"/>
            </a:ln>
          </p:spPr>
        </p:cxnSp>
        <p:cxnSp>
          <p:nvCxnSpPr>
            <p:cNvPr id="1015" name="Google Shape;1015;p6"/>
            <p:cNvCxnSpPr/>
            <p:nvPr/>
          </p:nvCxnSpPr>
          <p:spPr>
            <a:xfrm flipH="1">
              <a:off x="1342682" y="2884494"/>
              <a:ext cx="3300" cy="180025"/>
            </a:xfrm>
            <a:prstGeom prst="straightConnector1">
              <a:avLst/>
            </a:prstGeom>
            <a:noFill/>
            <a:ln w="31750" cap="rnd" cmpd="sng">
              <a:solidFill>
                <a:srgbClr val="595959"/>
              </a:solidFill>
              <a:prstDash val="solid"/>
              <a:round/>
              <a:headEnd type="none" w="sm" len="sm"/>
              <a:tailEnd type="none" w="sm" len="sm"/>
            </a:ln>
          </p:spPr>
        </p:cxnSp>
        <p:cxnSp>
          <p:nvCxnSpPr>
            <p:cNvPr id="1016" name="Google Shape;1016;p6"/>
            <p:cNvCxnSpPr/>
            <p:nvPr/>
          </p:nvCxnSpPr>
          <p:spPr>
            <a:xfrm flipH="1">
              <a:off x="1342682" y="3418564"/>
              <a:ext cx="3300" cy="180025"/>
            </a:xfrm>
            <a:prstGeom prst="straightConnector1">
              <a:avLst/>
            </a:prstGeom>
            <a:noFill/>
            <a:ln w="31750" cap="rnd" cmpd="sng">
              <a:solidFill>
                <a:srgbClr val="595959"/>
              </a:solidFill>
              <a:prstDash val="solid"/>
              <a:round/>
              <a:headEnd type="none" w="sm" len="sm"/>
              <a:tailEnd type="none" w="sm" len="sm"/>
            </a:ln>
          </p:spPr>
        </p:cxnSp>
        <p:cxnSp>
          <p:nvCxnSpPr>
            <p:cNvPr id="1017" name="Google Shape;1017;p6"/>
            <p:cNvCxnSpPr/>
            <p:nvPr/>
          </p:nvCxnSpPr>
          <p:spPr>
            <a:xfrm flipH="1">
              <a:off x="1342682" y="3952634"/>
              <a:ext cx="3300" cy="180025"/>
            </a:xfrm>
            <a:prstGeom prst="straightConnector1">
              <a:avLst/>
            </a:prstGeom>
            <a:noFill/>
            <a:ln w="31750" cap="rnd" cmpd="sng">
              <a:solidFill>
                <a:srgbClr val="595959"/>
              </a:solidFill>
              <a:prstDash val="solid"/>
              <a:round/>
              <a:headEnd type="none" w="sm" len="sm"/>
              <a:tailEnd type="none" w="sm" len="sm"/>
            </a:ln>
          </p:spPr>
        </p:cxnSp>
        <p:cxnSp>
          <p:nvCxnSpPr>
            <p:cNvPr id="1018" name="Google Shape;1018;p6"/>
            <p:cNvCxnSpPr/>
            <p:nvPr/>
          </p:nvCxnSpPr>
          <p:spPr>
            <a:xfrm flipH="1">
              <a:off x="1342682" y="4486704"/>
              <a:ext cx="3300" cy="180025"/>
            </a:xfrm>
            <a:prstGeom prst="straightConnector1">
              <a:avLst/>
            </a:prstGeom>
            <a:noFill/>
            <a:ln w="31750" cap="rnd" cmpd="sng">
              <a:solidFill>
                <a:srgbClr val="595959"/>
              </a:solidFill>
              <a:prstDash val="solid"/>
              <a:round/>
              <a:headEnd type="none" w="sm" len="sm"/>
              <a:tailEnd type="none" w="sm" len="sm"/>
            </a:ln>
          </p:spPr>
        </p:cxnSp>
        <p:cxnSp>
          <p:nvCxnSpPr>
            <p:cNvPr id="1019" name="Google Shape;1019;p6"/>
            <p:cNvCxnSpPr/>
            <p:nvPr/>
          </p:nvCxnSpPr>
          <p:spPr>
            <a:xfrm flipH="1">
              <a:off x="1342682" y="5020774"/>
              <a:ext cx="3300" cy="180025"/>
            </a:xfrm>
            <a:prstGeom prst="straightConnector1">
              <a:avLst/>
            </a:prstGeom>
            <a:noFill/>
            <a:ln w="31750" cap="rnd" cmpd="sng">
              <a:solidFill>
                <a:srgbClr val="595959"/>
              </a:solidFill>
              <a:prstDash val="solid"/>
              <a:round/>
              <a:headEnd type="none" w="sm" len="sm"/>
              <a:tailEnd type="none" w="sm" len="sm"/>
            </a:ln>
          </p:spPr>
        </p:cxnSp>
        <p:cxnSp>
          <p:nvCxnSpPr>
            <p:cNvPr id="1020" name="Google Shape;1020;p6"/>
            <p:cNvCxnSpPr/>
            <p:nvPr/>
          </p:nvCxnSpPr>
          <p:spPr>
            <a:xfrm flipH="1">
              <a:off x="1342682" y="5554842"/>
              <a:ext cx="3300" cy="180025"/>
            </a:xfrm>
            <a:prstGeom prst="straightConnector1">
              <a:avLst/>
            </a:prstGeom>
            <a:noFill/>
            <a:ln w="31750" cap="rnd" cmpd="sng">
              <a:solidFill>
                <a:srgbClr val="595959"/>
              </a:solidFill>
              <a:prstDash val="solid"/>
              <a:round/>
              <a:headEnd type="none" w="sm" len="sm"/>
              <a:tailEnd type="none" w="sm" len="sm"/>
            </a:ln>
          </p:spPr>
        </p:cxnSp>
      </p:grpSp>
      <p:sp>
        <p:nvSpPr>
          <p:cNvPr id="1021" name="Google Shape;1021;p6"/>
          <p:cNvSpPr txBox="1">
            <a:spLocks noGrp="1"/>
          </p:cNvSpPr>
          <p:nvPr>
            <p:ph type="title"/>
          </p:nvPr>
        </p:nvSpPr>
        <p:spPr>
          <a:xfrm>
            <a:off x="1553135" y="1050567"/>
            <a:ext cx="9755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22" name="Google Shape;1022;p6"/>
          <p:cNvSpPr txBox="1">
            <a:spLocks noGrp="1"/>
          </p:cNvSpPr>
          <p:nvPr>
            <p:ph type="body" idx="1"/>
          </p:nvPr>
        </p:nvSpPr>
        <p:spPr>
          <a:xfrm>
            <a:off x="1566584" y="1990162"/>
            <a:ext cx="9729900" cy="3798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3 Backside with image">
  <p:cSld name="CUSTOM_20_1">
    <p:spTree>
      <p:nvGrpSpPr>
        <p:cNvPr id="1" name="Shape 1023"/>
        <p:cNvGrpSpPr/>
        <p:nvPr/>
      </p:nvGrpSpPr>
      <p:grpSpPr>
        <a:xfrm>
          <a:off x="0" y="0"/>
          <a:ext cx="0" cy="0"/>
          <a:chOff x="0" y="0"/>
          <a:chExt cx="0" cy="0"/>
        </a:xfrm>
      </p:grpSpPr>
      <p:sp>
        <p:nvSpPr>
          <p:cNvPr id="1024" name="Google Shape;1024;p7"/>
          <p:cNvSpPr/>
          <p:nvPr/>
        </p:nvSpPr>
        <p:spPr>
          <a:xfrm rot="-5400000" flipH="1">
            <a:off x="3301401" y="-1962150"/>
            <a:ext cx="6172200" cy="10934700"/>
          </a:xfrm>
          <a:prstGeom prst="round2SameRect">
            <a:avLst>
              <a:gd name="adj1" fmla="val 3395"/>
              <a:gd name="adj2" fmla="val 0"/>
            </a:avLst>
          </a:prstGeom>
          <a:solidFill>
            <a:schemeClr val="dk1">
              <a:alpha val="2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1025" name="Google Shape;1025;p7"/>
          <p:cNvPicPr preferRelativeResize="0"/>
          <p:nvPr/>
        </p:nvPicPr>
        <p:blipFill rotWithShape="1">
          <a:blip r:embed="rId2">
            <a:alphaModFix/>
          </a:blip>
          <a:srcRect t="5900" r="95" b="122"/>
          <a:stretch/>
        </p:blipFill>
        <p:spPr>
          <a:xfrm flipH="1">
            <a:off x="1049695" y="376525"/>
            <a:ext cx="10844156" cy="5996288"/>
          </a:xfrm>
          <a:custGeom>
            <a:avLst/>
            <a:gdLst/>
            <a:ahLst/>
            <a:cxnLst/>
            <a:rect l="l" t="t" r="r" b="b"/>
            <a:pathLst>
              <a:path w="10844156" h="5996288" extrusionOk="0">
                <a:moveTo>
                  <a:pt x="10725631" y="0"/>
                </a:moveTo>
                <a:lnTo>
                  <a:pt x="0" y="0"/>
                </a:lnTo>
                <a:lnTo>
                  <a:pt x="0" y="5996288"/>
                </a:lnTo>
                <a:lnTo>
                  <a:pt x="10659862" y="5996288"/>
                </a:lnTo>
                <a:cubicBezTo>
                  <a:pt x="10761645" y="5996288"/>
                  <a:pt x="10844156" y="5913777"/>
                  <a:pt x="10844156" y="5811994"/>
                </a:cubicBezTo>
                <a:lnTo>
                  <a:pt x="10844156" y="171664"/>
                </a:lnTo>
                <a:cubicBezTo>
                  <a:pt x="10844156" y="95326"/>
                  <a:pt x="10797744" y="29830"/>
                  <a:pt x="10731598" y="1852"/>
                </a:cubicBezTo>
                <a:close/>
              </a:path>
            </a:pathLst>
          </a:custGeom>
          <a:noFill/>
          <a:ln>
            <a:noFill/>
          </a:ln>
        </p:spPr>
      </p:pic>
      <p:grpSp>
        <p:nvGrpSpPr>
          <p:cNvPr id="1026" name="Google Shape;1026;p7"/>
          <p:cNvGrpSpPr/>
          <p:nvPr/>
        </p:nvGrpSpPr>
        <p:grpSpPr>
          <a:xfrm flipH="1">
            <a:off x="11252700" y="376518"/>
            <a:ext cx="672600" cy="6004071"/>
            <a:chOff x="987525" y="394051"/>
            <a:chExt cx="672600" cy="6014898"/>
          </a:xfrm>
        </p:grpSpPr>
        <p:sp>
          <p:nvSpPr>
            <p:cNvPr id="1027" name="Google Shape;1027;p7"/>
            <p:cNvSpPr/>
            <p:nvPr/>
          </p:nvSpPr>
          <p:spPr>
            <a:xfrm>
              <a:off x="987525" y="394051"/>
              <a:ext cx="672600" cy="6006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028" name="Google Shape;1028;p7"/>
            <p:cNvSpPr/>
            <p:nvPr/>
          </p:nvSpPr>
          <p:spPr>
            <a:xfrm>
              <a:off x="1022544" y="396949"/>
              <a:ext cx="138900" cy="6012000"/>
            </a:xfrm>
            <a:prstGeom prst="rect">
              <a:avLst/>
            </a:pr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29" name="Google Shape;1029;p7"/>
            <p:cNvSpPr/>
            <p:nvPr/>
          </p:nvSpPr>
          <p:spPr>
            <a:xfrm>
              <a:off x="1184050" y="396949"/>
              <a:ext cx="51600" cy="6012000"/>
            </a:xfrm>
            <a:prstGeom prst="rect">
              <a:avLst/>
            </a:prstGeom>
            <a:solidFill>
              <a:srgbClr val="000000">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30" name="Google Shape;1030;p7"/>
            <p:cNvSpPr/>
            <p:nvPr/>
          </p:nvSpPr>
          <p:spPr>
            <a:xfrm>
              <a:off x="1214350" y="396949"/>
              <a:ext cx="51600" cy="6012000"/>
            </a:xfrm>
            <a:prstGeom prst="rect">
              <a:avLst/>
            </a:prstGeom>
            <a:solidFill>
              <a:srgbClr val="FFFFFF">
                <a:alpha val="1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031" name="Google Shape;1031;p7"/>
          <p:cNvSpPr txBox="1">
            <a:spLocks noGrp="1"/>
          </p:cNvSpPr>
          <p:nvPr>
            <p:ph type="title"/>
          </p:nvPr>
        </p:nvSpPr>
        <p:spPr>
          <a:xfrm>
            <a:off x="1562100" y="3669676"/>
            <a:ext cx="6810900" cy="1656600"/>
          </a:xfrm>
          <a:prstGeom prst="rect">
            <a:avLst/>
          </a:prstGeom>
          <a:noFill/>
          <a:ln>
            <a:noFill/>
          </a:ln>
          <a:effectLst>
            <a:outerShdw blurRad="57150" dist="19050" dir="5400000" algn="bl" rotWithShape="0">
              <a:srgbClr val="FFFFFF">
                <a:alpha val="49803"/>
              </a:srgbClr>
            </a:outerShdw>
          </a:effectLst>
        </p:spPr>
        <p:txBody>
          <a:bodyPr spcFirstLastPara="1" wrap="square" lIns="121900" tIns="121900" rIns="121900" bIns="121900" anchor="ctr" anchorCtr="0">
            <a:noAutofit/>
          </a:bodyPr>
          <a:lstStyle>
            <a:lvl1pPr lvl="0" algn="l">
              <a:lnSpc>
                <a:spcPct val="100000"/>
              </a:lnSpc>
              <a:spcBef>
                <a:spcPts val="0"/>
              </a:spcBef>
              <a:spcAft>
                <a:spcPts val="0"/>
              </a:spcAft>
              <a:buClr>
                <a:schemeClr val="accent1"/>
              </a:buClr>
              <a:buSzPts val="7000"/>
              <a:buNone/>
              <a:defRPr sz="7000">
                <a:solidFill>
                  <a:schemeClr val="accent1"/>
                </a:solidFill>
              </a:defRPr>
            </a:lvl1pPr>
            <a:lvl2pPr lvl="1" algn="l">
              <a:lnSpc>
                <a:spcPct val="100000"/>
              </a:lnSpc>
              <a:spcBef>
                <a:spcPts val="0"/>
              </a:spcBef>
              <a:spcAft>
                <a:spcPts val="0"/>
              </a:spcAft>
              <a:buClr>
                <a:schemeClr val="accent1"/>
              </a:buClr>
              <a:buSzPts val="7000"/>
              <a:buNone/>
              <a:defRPr sz="7000">
                <a:solidFill>
                  <a:schemeClr val="accent1"/>
                </a:solidFill>
              </a:defRPr>
            </a:lvl2pPr>
            <a:lvl3pPr lvl="2" algn="l">
              <a:lnSpc>
                <a:spcPct val="100000"/>
              </a:lnSpc>
              <a:spcBef>
                <a:spcPts val="0"/>
              </a:spcBef>
              <a:spcAft>
                <a:spcPts val="0"/>
              </a:spcAft>
              <a:buClr>
                <a:schemeClr val="accent1"/>
              </a:buClr>
              <a:buSzPts val="7000"/>
              <a:buNone/>
              <a:defRPr sz="7000">
                <a:solidFill>
                  <a:schemeClr val="accent1"/>
                </a:solidFill>
              </a:defRPr>
            </a:lvl3pPr>
            <a:lvl4pPr lvl="3" algn="l">
              <a:lnSpc>
                <a:spcPct val="100000"/>
              </a:lnSpc>
              <a:spcBef>
                <a:spcPts val="0"/>
              </a:spcBef>
              <a:spcAft>
                <a:spcPts val="0"/>
              </a:spcAft>
              <a:buClr>
                <a:schemeClr val="accent1"/>
              </a:buClr>
              <a:buSzPts val="7000"/>
              <a:buNone/>
              <a:defRPr sz="7000">
                <a:solidFill>
                  <a:schemeClr val="accent1"/>
                </a:solidFill>
              </a:defRPr>
            </a:lvl4pPr>
            <a:lvl5pPr lvl="4" algn="l">
              <a:lnSpc>
                <a:spcPct val="100000"/>
              </a:lnSpc>
              <a:spcBef>
                <a:spcPts val="0"/>
              </a:spcBef>
              <a:spcAft>
                <a:spcPts val="0"/>
              </a:spcAft>
              <a:buClr>
                <a:schemeClr val="accent1"/>
              </a:buClr>
              <a:buSzPts val="7000"/>
              <a:buNone/>
              <a:defRPr sz="7000">
                <a:solidFill>
                  <a:schemeClr val="accent1"/>
                </a:solidFill>
              </a:defRPr>
            </a:lvl5pPr>
            <a:lvl6pPr lvl="5" algn="l">
              <a:lnSpc>
                <a:spcPct val="100000"/>
              </a:lnSpc>
              <a:spcBef>
                <a:spcPts val="0"/>
              </a:spcBef>
              <a:spcAft>
                <a:spcPts val="0"/>
              </a:spcAft>
              <a:buClr>
                <a:schemeClr val="accent1"/>
              </a:buClr>
              <a:buSzPts val="7000"/>
              <a:buNone/>
              <a:defRPr sz="7000">
                <a:solidFill>
                  <a:schemeClr val="accent1"/>
                </a:solidFill>
              </a:defRPr>
            </a:lvl6pPr>
            <a:lvl7pPr lvl="6" algn="l">
              <a:lnSpc>
                <a:spcPct val="100000"/>
              </a:lnSpc>
              <a:spcBef>
                <a:spcPts val="0"/>
              </a:spcBef>
              <a:spcAft>
                <a:spcPts val="0"/>
              </a:spcAft>
              <a:buClr>
                <a:schemeClr val="accent1"/>
              </a:buClr>
              <a:buSzPts val="7000"/>
              <a:buNone/>
              <a:defRPr sz="7000">
                <a:solidFill>
                  <a:schemeClr val="accent1"/>
                </a:solidFill>
              </a:defRPr>
            </a:lvl7pPr>
            <a:lvl8pPr lvl="7" algn="l">
              <a:lnSpc>
                <a:spcPct val="100000"/>
              </a:lnSpc>
              <a:spcBef>
                <a:spcPts val="0"/>
              </a:spcBef>
              <a:spcAft>
                <a:spcPts val="0"/>
              </a:spcAft>
              <a:buClr>
                <a:schemeClr val="accent1"/>
              </a:buClr>
              <a:buSzPts val="7000"/>
              <a:buNone/>
              <a:defRPr sz="7000">
                <a:solidFill>
                  <a:schemeClr val="accent1"/>
                </a:solidFill>
              </a:defRPr>
            </a:lvl8pPr>
            <a:lvl9pPr lvl="8" algn="l">
              <a:lnSpc>
                <a:spcPct val="100000"/>
              </a:lnSpc>
              <a:spcBef>
                <a:spcPts val="0"/>
              </a:spcBef>
              <a:spcAft>
                <a:spcPts val="0"/>
              </a:spcAft>
              <a:buClr>
                <a:schemeClr val="accent1"/>
              </a:buClr>
              <a:buSzPts val="7000"/>
              <a:buNone/>
              <a:defRPr sz="7000">
                <a:solidFill>
                  <a:schemeClr val="accen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rotWithShape="1">
          <a:blip r:embed="rId6">
            <a:alphaModFix/>
          </a:blip>
          <a:tile tx="0" ty="0" sx="100000" sy="100000" flip="none" algn="tl"/>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4000"/>
              <a:buFont typeface="Poppins"/>
              <a:buNone/>
              <a:defRPr sz="4000" b="1" i="0" u="none" strike="noStrike" cap="none">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1pPr>
            <a:lvl2pPr marL="914400" marR="0" lvl="1"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2pPr>
            <a:lvl3pPr marL="1371600" marR="0" lvl="2"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3pPr>
            <a:lvl4pPr marL="1828800" marR="0" lvl="3"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4pPr>
            <a:lvl5pPr marL="2286000" marR="0" lvl="4"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5pPr>
            <a:lvl6pPr marL="2743200" marR="0" lvl="5"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6pPr>
            <a:lvl7pPr marL="3200400" marR="0" lvl="6"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7pPr>
            <a:lvl8pPr marL="3657600" marR="0" lvl="7" indent="-349250" algn="l" rtl="0">
              <a:lnSpc>
                <a:spcPct val="115000"/>
              </a:lnSpc>
              <a:spcBef>
                <a:spcPts val="2100"/>
              </a:spcBef>
              <a:spcAft>
                <a:spcPts val="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8pPr>
            <a:lvl9pPr marL="4114800" marR="0" lvl="8" indent="-349250" algn="l" rtl="0">
              <a:lnSpc>
                <a:spcPct val="115000"/>
              </a:lnSpc>
              <a:spcBef>
                <a:spcPts val="2100"/>
              </a:spcBef>
              <a:spcAft>
                <a:spcPts val="2100"/>
              </a:spcAft>
              <a:buClr>
                <a:schemeClr val="dk1"/>
              </a:buClr>
              <a:buSzPts val="1900"/>
              <a:buFont typeface="Poppins"/>
              <a:buChar char="■"/>
              <a:defRPr sz="1900" b="0" i="0" u="none" strike="noStrike" cap="none">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
        <p:nvSpPr>
          <p:cNvPr id="9" name="Google Shape;9;p1"/>
          <p:cNvSpPr txBox="1"/>
          <p:nvPr/>
        </p:nvSpPr>
        <p:spPr>
          <a:xfrm>
            <a:off x="0" y="64271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Barlow Condensed"/>
                <a:ea typeface="Barlow Condensed"/>
                <a:cs typeface="Barlow Condensed"/>
                <a:sym typeface="Barlow Condensed"/>
              </a:rPr>
              <a:t>SLIDESMANIA.COM</a:t>
            </a:r>
            <a:endParaRPr sz="1400" b="0" i="0" u="none" strike="noStrike" cap="none" dirty="0">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hyperlink" Target="http://www.cakesandmore.in/2014/07/creamed-corn-in-savory-choux-puffs.html" TargetMode="External"/><Relationship Id="rId13" Type="http://schemas.openxmlformats.org/officeDocument/2006/relationships/image" Target="../media/image17.jpg"/><Relationship Id="rId18" Type="http://schemas.openxmlformats.org/officeDocument/2006/relationships/hyperlink" Target="https://medium.com/lifes-building-blocks/can-we-use-tobacco-to-make-a-malaria-drug-11305abea58e" TargetMode="External"/><Relationship Id="rId3" Type="http://schemas.openxmlformats.org/officeDocument/2006/relationships/image" Target="../media/image12.jpg"/><Relationship Id="rId7" Type="http://schemas.openxmlformats.org/officeDocument/2006/relationships/image" Target="../media/image14.jpg"/><Relationship Id="rId12" Type="http://schemas.openxmlformats.org/officeDocument/2006/relationships/hyperlink" Target="http://theconversation.com/adani-should-bow-out-gracefully-from-its-carmichael-coal-mine-64608" TargetMode="External"/><Relationship Id="rId17" Type="http://schemas.openxmlformats.org/officeDocument/2006/relationships/image" Target="../media/image19.jpeg"/><Relationship Id="rId2" Type="http://schemas.openxmlformats.org/officeDocument/2006/relationships/notesSlide" Target="../notesSlides/notesSlide11.xml"/><Relationship Id="rId16" Type="http://schemas.openxmlformats.org/officeDocument/2006/relationships/hyperlink" Target="https://celebratinglatinfood.blogspot.com/2010/09/white-rice.html" TargetMode="External"/><Relationship Id="rId1" Type="http://schemas.openxmlformats.org/officeDocument/2006/relationships/slideLayout" Target="../slideLayouts/slideLayout1.xml"/><Relationship Id="rId6" Type="http://schemas.openxmlformats.org/officeDocument/2006/relationships/hyperlink" Target="https://theconversation.com/blame-sugar-weve-been-doing-that-for-over-100-years-42986" TargetMode="External"/><Relationship Id="rId11" Type="http://schemas.openxmlformats.org/officeDocument/2006/relationships/image" Target="../media/image16.jpg"/><Relationship Id="rId5" Type="http://schemas.openxmlformats.org/officeDocument/2006/relationships/image" Target="../media/image13.jpg"/><Relationship Id="rId15" Type="http://schemas.openxmlformats.org/officeDocument/2006/relationships/image" Target="../media/image18.jpg"/><Relationship Id="rId10" Type="http://schemas.openxmlformats.org/officeDocument/2006/relationships/hyperlink" Target="https://www.isaaa.org/kc/cropbiotechupdate/article/default.asp?ID=18291" TargetMode="External"/><Relationship Id="rId19" Type="http://schemas.openxmlformats.org/officeDocument/2006/relationships/hyperlink" Target="https://creativecommons.org/licenses/by/3.0/" TargetMode="External"/><Relationship Id="rId4" Type="http://schemas.openxmlformats.org/officeDocument/2006/relationships/hyperlink" Target="https://mylespower.co.uk/2016/10/28/why-does-greenpeace-like-the-grapefruit/" TargetMode="External"/><Relationship Id="rId9" Type="http://schemas.openxmlformats.org/officeDocument/2006/relationships/image" Target="../media/image15.jpg"/><Relationship Id="rId14" Type="http://schemas.openxmlformats.org/officeDocument/2006/relationships/hyperlink" Target="https://www.pxfuel.com/en/free-photo-xdkz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www.aliem.com/2015/aliem-bookclub-beyond-the-ed-recommendations-by-dr-shannon-mcnamar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26"/>
          <p:cNvSpPr txBox="1">
            <a:spLocks noGrp="1"/>
          </p:cNvSpPr>
          <p:nvPr>
            <p:ph type="title"/>
          </p:nvPr>
        </p:nvSpPr>
        <p:spPr>
          <a:xfrm>
            <a:off x="3300150" y="2286776"/>
            <a:ext cx="6810900" cy="2193000"/>
          </a:xfrm>
          <a:prstGeom prst="rect">
            <a:avLst/>
          </a:prstGeom>
          <a:noFill/>
          <a:ln>
            <a:noFill/>
          </a:ln>
          <a:effectLst>
            <a:outerShdw blurRad="57150" dist="19050" dir="5400000" algn="bl" rotWithShape="0">
              <a:srgbClr val="FFFFFF">
                <a:alpha val="49803"/>
              </a:srgbClr>
            </a:outerShdw>
          </a:effectLst>
          <a:scene3d>
            <a:camera prst="orthographicFront"/>
            <a:lightRig rig="threePt" dir="t"/>
          </a:scene3d>
          <a:sp3d>
            <a:bevelT w="152400" h="50800" prst="softRound"/>
          </a:sp3d>
        </p:spPr>
        <p:txBody>
          <a:bodyPr spcFirstLastPara="1" wrap="square" lIns="121900" tIns="121900" rIns="121900" bIns="121900" anchor="ctr" anchorCtr="0">
            <a:noAutofit/>
            <a:sp3d extrusionH="57150">
              <a:bevelT h="25400" prst="softRound"/>
            </a:sp3d>
          </a:bodyPr>
          <a:lstStyle/>
          <a:p>
            <a:pPr marL="0" lvl="0" indent="0" algn="ctr" rtl="0">
              <a:lnSpc>
                <a:spcPct val="100000"/>
              </a:lnSpc>
              <a:spcBef>
                <a:spcPts val="0"/>
              </a:spcBef>
              <a:spcAft>
                <a:spcPts val="0"/>
              </a:spcAft>
              <a:buSzPts val="7000"/>
              <a:buNone/>
            </a:pPr>
            <a:r>
              <a:rPr lang="en" b="0" dirty="0">
                <a:ln w="0">
                  <a:noFill/>
                </a:ln>
                <a:effectLst>
                  <a:outerShdw blurRad="38100" dist="19050" dir="2700000" algn="tl" rotWithShape="0">
                    <a:schemeClr val="dk1">
                      <a:alpha val="40000"/>
                    </a:schemeClr>
                  </a:outerShdw>
                </a:effectLst>
                <a:latin typeface="Brush Script MT" panose="020B0604020202020204" pitchFamily="66" charset="0"/>
              </a:rPr>
              <a:t>My</a:t>
            </a:r>
            <a:r>
              <a:rPr lang="en" dirty="0">
                <a:solidFill>
                  <a:schemeClr val="accent1"/>
                </a:solidFill>
                <a:effectLst>
                  <a:outerShdw blurRad="50800" dist="38100" dir="2700000" algn="tl" rotWithShape="0">
                    <a:prstClr val="black">
                      <a:alpha val="40000"/>
                    </a:prstClr>
                  </a:outerShdw>
                </a:effectLst>
                <a:latin typeface="Brush Script MT" panose="020B0604020202020204" pitchFamily="66" charset="0"/>
              </a:rPr>
              <a:t> </a:t>
            </a:r>
            <a:r>
              <a:rPr lang="en-US" dirty="0">
                <a:solidFill>
                  <a:schemeClr val="accent1"/>
                </a:solidFill>
                <a:effectLst>
                  <a:outerShdw blurRad="50800" dist="38100" dir="2700000" algn="tl" rotWithShape="0">
                    <a:prstClr val="black">
                      <a:alpha val="40000"/>
                    </a:prstClr>
                  </a:outerShdw>
                </a:effectLst>
                <a:latin typeface="Brush Script MT" panose="020B0604020202020204" pitchFamily="66" charset="0"/>
              </a:rPr>
              <a:t>Trip to the Southeast</a:t>
            </a:r>
            <a:endParaRPr dirty="0">
              <a:solidFill>
                <a:schemeClr val="accent1"/>
              </a:solidFill>
              <a:effectLst>
                <a:outerShdw blurRad="50800" dist="38100" dir="2700000" algn="tl" rotWithShape="0">
                  <a:prstClr val="black">
                    <a:alpha val="40000"/>
                  </a:prstClr>
                </a:outerShdw>
              </a:effectLst>
              <a:latin typeface="Brush Script MT" panose="020B0604020202020204" pitchFamily="66" charset="0"/>
            </a:endParaRPr>
          </a:p>
        </p:txBody>
      </p:sp>
      <p:sp>
        <p:nvSpPr>
          <p:cNvPr id="2" name="Star: 5 Points 1">
            <a:extLst>
              <a:ext uri="{FF2B5EF4-FFF2-40B4-BE49-F238E27FC236}">
                <a16:creationId xmlns:a16="http://schemas.microsoft.com/office/drawing/2014/main" id="{2E7C5249-E9FB-48DF-8F42-77663280F44A}"/>
              </a:ext>
            </a:extLst>
          </p:cNvPr>
          <p:cNvSpPr/>
          <p:nvPr/>
        </p:nvSpPr>
        <p:spPr>
          <a:xfrm>
            <a:off x="11304261" y="627801"/>
            <a:ext cx="352831" cy="374010"/>
          </a:xfrm>
          <a:prstGeom prst="star5">
            <a:avLst>
              <a:gd name="adj" fmla="val 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tar: 5 Points 2">
            <a:extLst>
              <a:ext uri="{FF2B5EF4-FFF2-40B4-BE49-F238E27FC236}">
                <a16:creationId xmlns:a16="http://schemas.microsoft.com/office/drawing/2014/main" id="{CC60CD33-6697-433A-889A-2A3DC327575C}"/>
              </a:ext>
            </a:extLst>
          </p:cNvPr>
          <p:cNvSpPr/>
          <p:nvPr/>
        </p:nvSpPr>
        <p:spPr>
          <a:xfrm>
            <a:off x="11142617" y="5708469"/>
            <a:ext cx="514475" cy="521730"/>
          </a:xfrm>
          <a:prstGeom prst="star5">
            <a:avLst>
              <a:gd name="adj" fmla="val 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2"/>
          <p:cNvSpPr/>
          <p:nvPr/>
        </p:nvSpPr>
        <p:spPr>
          <a:xfrm rot="3140307">
            <a:off x="5886275" y="2586600"/>
            <a:ext cx="5466900" cy="1705800"/>
          </a:xfrm>
          <a:prstGeom prst="rect">
            <a:avLst/>
          </a:prstGeom>
          <a:solidFill>
            <a:schemeClr val="accent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6" name="Google Shape;1096;p12"/>
          <p:cNvSpPr txBox="1">
            <a:spLocks noGrp="1"/>
          </p:cNvSpPr>
          <p:nvPr>
            <p:ph type="title"/>
          </p:nvPr>
        </p:nvSpPr>
        <p:spPr>
          <a:xfrm>
            <a:off x="1553126" y="1050575"/>
            <a:ext cx="4333200" cy="763500"/>
          </a:xfrm>
          <a:prstGeom prst="rect">
            <a:avLst/>
          </a:prstGeom>
          <a:noFill/>
          <a:ln>
            <a:noFill/>
          </a:ln>
        </p:spPr>
        <p:txBody>
          <a:bodyPr spcFirstLastPara="1" wrap="square" lIns="121900" tIns="121900" rIns="121900" bIns="121900" anchor="t" anchorCtr="0">
            <a:noAutofit/>
          </a:bodyPr>
          <a:lstStyle/>
          <a:p>
            <a:pPr marL="0" lvl="0" indent="0" rtl="0">
              <a:lnSpc>
                <a:spcPct val="100000"/>
              </a:lnSpc>
              <a:spcBef>
                <a:spcPts val="0"/>
              </a:spcBef>
              <a:spcAft>
                <a:spcPts val="0"/>
              </a:spcAft>
              <a:buSzPts val="4000"/>
              <a:buNone/>
            </a:pPr>
            <a:r>
              <a:rPr lang="en" sz="2800" dirty="0">
                <a:solidFill>
                  <a:schemeClr val="accent6"/>
                </a:solidFill>
                <a:latin typeface="Brush Script MT" panose="03060802040406070304" pitchFamily="66" charset="0"/>
              </a:rPr>
              <a:t>Birthplace of the Civil Rights Movment, Montgomery, Alabama</a:t>
            </a:r>
            <a:endParaRPr sz="2800" dirty="0">
              <a:solidFill>
                <a:schemeClr val="accent6"/>
              </a:solidFill>
              <a:latin typeface="Brush Script MT" panose="03060802040406070304" pitchFamily="66" charset="0"/>
            </a:endParaRPr>
          </a:p>
        </p:txBody>
      </p:sp>
      <p:sp>
        <p:nvSpPr>
          <p:cNvPr id="1097" name="Google Shape;1097;p12"/>
          <p:cNvSpPr txBox="1">
            <a:spLocks noGrp="1"/>
          </p:cNvSpPr>
          <p:nvPr>
            <p:ph type="body" idx="1"/>
          </p:nvPr>
        </p:nvSpPr>
        <p:spPr>
          <a:xfrm>
            <a:off x="1559099" y="1990168"/>
            <a:ext cx="4321800" cy="3798300"/>
          </a:xfrm>
          <a:prstGeom prst="rect">
            <a:avLst/>
          </a:prstGeom>
          <a:noFill/>
          <a:ln>
            <a:noFill/>
          </a:ln>
        </p:spPr>
        <p:txBody>
          <a:bodyPr spcFirstLastPara="1" wrap="square" lIns="121900" tIns="121900" rIns="121900" bIns="121900" anchor="t" anchorCtr="0">
            <a:noAutofit/>
          </a:bodyPr>
          <a:lstStyle/>
          <a:p>
            <a:pPr marL="107950" lvl="0" indent="0" rtl="0">
              <a:lnSpc>
                <a:spcPct val="115000"/>
              </a:lnSpc>
              <a:spcBef>
                <a:spcPts val="0"/>
              </a:spcBef>
              <a:spcAft>
                <a:spcPts val="0"/>
              </a:spcAft>
              <a:buSzPts val="1900"/>
              <a:buNone/>
            </a:pPr>
            <a:r>
              <a:rPr lang="en" sz="1600" dirty="0">
                <a:latin typeface="Bradley Hand ITC" panose="03070402050302030203" pitchFamily="66" charset="0"/>
              </a:rPr>
              <a:t>Today I made an important stop to the birthplace of the Civil Rights Movment, Montgomery, Alabama. Back then (the 1950’s), during segragation, African Americans were treated unfairly. They were unhappy with the unfair laws on the buses that made them have to sit at the back of the bus. Two imporntant black Civil Rights leaders, Martin Luther King Jr. and Rosa Paks helped protest about unfair laws on buses and lead a bus boycott across Montgomery, Alabama. This led to the Civil War. After the Civil War Montgomery put up a Civil Rights memorial where 40 names of important Americans were engraved in the stone.</a:t>
            </a:r>
            <a:endParaRPr sz="1600" dirty="0">
              <a:latin typeface="Bradley Hand ITC" panose="03070402050302030203" pitchFamily="66" charset="0"/>
            </a:endParaRPr>
          </a:p>
          <a:p>
            <a:pPr marL="107950" lvl="0" indent="0" algn="r" rtl="0">
              <a:lnSpc>
                <a:spcPct val="115000"/>
              </a:lnSpc>
              <a:spcBef>
                <a:spcPts val="0"/>
              </a:spcBef>
              <a:spcAft>
                <a:spcPts val="0"/>
              </a:spcAft>
              <a:buSzPts val="1900"/>
              <a:buNone/>
            </a:pPr>
            <a:endParaRPr dirty="0"/>
          </a:p>
        </p:txBody>
      </p:sp>
      <p:grpSp>
        <p:nvGrpSpPr>
          <p:cNvPr id="1099" name="Google Shape;1099;p12"/>
          <p:cNvGrpSpPr/>
          <p:nvPr/>
        </p:nvGrpSpPr>
        <p:grpSpPr>
          <a:xfrm>
            <a:off x="5237458" y="664608"/>
            <a:ext cx="582767" cy="595841"/>
            <a:chOff x="5717150" y="2098500"/>
            <a:chExt cx="247575" cy="245475"/>
          </a:xfrm>
        </p:grpSpPr>
        <p:sp>
          <p:nvSpPr>
            <p:cNvPr id="1100" name="Google Shape;1100;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1" name="Google Shape;1101;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2" name="Google Shape;1102;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103" name="Google Shape;1103;p12"/>
          <p:cNvGrpSpPr/>
          <p:nvPr/>
        </p:nvGrpSpPr>
        <p:grpSpPr>
          <a:xfrm>
            <a:off x="1553126" y="664608"/>
            <a:ext cx="582767" cy="595841"/>
            <a:chOff x="5717150" y="2098500"/>
            <a:chExt cx="247575" cy="245475"/>
          </a:xfrm>
        </p:grpSpPr>
        <p:sp>
          <p:nvSpPr>
            <p:cNvPr id="1104" name="Google Shape;1104;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5" name="Google Shape;1105;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6" name="Google Shape;1106;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pic>
        <p:nvPicPr>
          <p:cNvPr id="1026" name="Picture 2">
            <a:extLst>
              <a:ext uri="{FF2B5EF4-FFF2-40B4-BE49-F238E27FC236}">
                <a16:creationId xmlns:a16="http://schemas.microsoft.com/office/drawing/2014/main" id="{09BD9A5B-9417-41FC-872E-A7BE4FC09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14075"/>
            <a:ext cx="5466900" cy="30763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42968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pic>
        <p:nvPicPr>
          <p:cNvPr id="1183" name="Google Shape;1183;p20"/>
          <p:cNvPicPr preferRelativeResize="0"/>
          <p:nvPr/>
        </p:nvPicPr>
        <p:blipFill>
          <a:blip r:embed="rId3">
            <a:extLst>
              <a:ext uri="{837473B0-CC2E-450A-ABE3-18F120FF3D39}">
                <a1611:picAttrSrcUrl xmlns:a1611="http://schemas.microsoft.com/office/drawing/2016/11/main" r:id="rId4"/>
              </a:ext>
            </a:extLst>
          </a:blip>
          <a:srcRect l="16278" r="16278"/>
          <a:stretch/>
        </p:blipFill>
        <p:spPr>
          <a:xfrm>
            <a:off x="1873547" y="1031011"/>
            <a:ext cx="2163375" cy="2142655"/>
          </a:xfrm>
          <a:prstGeom prst="ellipse">
            <a:avLst/>
          </a:prstGeom>
          <a:ln>
            <a:noFill/>
          </a:ln>
          <a:effectLst>
            <a:softEdge rad="112500"/>
          </a:effectLst>
        </p:spPr>
      </p:pic>
      <p:pic>
        <p:nvPicPr>
          <p:cNvPr id="1185" name="Google Shape;1185;p20"/>
          <p:cNvPicPr preferRelativeResize="0"/>
          <p:nvPr/>
        </p:nvPicPr>
        <p:blipFill>
          <a:blip r:embed="rId5">
            <a:extLst>
              <a:ext uri="{837473B0-CC2E-450A-ABE3-18F120FF3D39}">
                <a1611:picAttrSrcUrl xmlns:a1611="http://schemas.microsoft.com/office/drawing/2016/11/main" r:id="rId6"/>
              </a:ext>
            </a:extLst>
          </a:blip>
          <a:srcRect l="13502" r="13502"/>
          <a:stretch/>
        </p:blipFill>
        <p:spPr>
          <a:xfrm>
            <a:off x="6685352" y="1075320"/>
            <a:ext cx="2058600" cy="2034900"/>
          </a:xfrm>
          <a:prstGeom prst="ellipse">
            <a:avLst/>
          </a:prstGeom>
          <a:ln>
            <a:noFill/>
          </a:ln>
          <a:effectLst>
            <a:softEdge rad="112500"/>
          </a:effectLst>
        </p:spPr>
      </p:pic>
      <p:pic>
        <p:nvPicPr>
          <p:cNvPr id="1188" name="Google Shape;1188;p20"/>
          <p:cNvPicPr preferRelativeResize="0"/>
          <p:nvPr/>
        </p:nvPicPr>
        <p:blipFill>
          <a:blip r:embed="rId7">
            <a:extLst>
              <a:ext uri="{837473B0-CC2E-450A-ABE3-18F120FF3D39}">
                <a1611:picAttrSrcUrl xmlns:a1611="http://schemas.microsoft.com/office/drawing/2016/11/main" r:id="rId8"/>
              </a:ext>
            </a:extLst>
          </a:blip>
          <a:srcRect l="16363" r="16363"/>
          <a:stretch/>
        </p:blipFill>
        <p:spPr>
          <a:xfrm>
            <a:off x="4278328" y="3658796"/>
            <a:ext cx="2058600" cy="2034900"/>
          </a:xfrm>
          <a:prstGeom prst="ellipse">
            <a:avLst/>
          </a:prstGeom>
          <a:ln>
            <a:noFill/>
          </a:ln>
          <a:effectLst>
            <a:softEdge rad="112500"/>
          </a:effectLst>
        </p:spPr>
      </p:pic>
      <p:pic>
        <p:nvPicPr>
          <p:cNvPr id="1189" name="Google Shape;1189;p20"/>
          <p:cNvPicPr preferRelativeResize="0"/>
          <p:nvPr/>
        </p:nvPicPr>
        <p:blipFill>
          <a:blip r:embed="rId9">
            <a:extLst>
              <a:ext uri="{837473B0-CC2E-450A-ABE3-18F120FF3D39}">
                <a1611:picAttrSrcUrl xmlns:a1611="http://schemas.microsoft.com/office/drawing/2016/11/main" r:id="rId10"/>
              </a:ext>
            </a:extLst>
          </a:blip>
          <a:srcRect l="14171" r="14171"/>
          <a:stretch/>
        </p:blipFill>
        <p:spPr>
          <a:xfrm>
            <a:off x="6685352" y="3658796"/>
            <a:ext cx="2058600" cy="2034900"/>
          </a:xfrm>
          <a:prstGeom prst="ellipse">
            <a:avLst/>
          </a:prstGeom>
          <a:ln>
            <a:noFill/>
          </a:ln>
          <a:effectLst>
            <a:softEdge rad="112500"/>
          </a:effectLst>
        </p:spPr>
      </p:pic>
      <p:pic>
        <p:nvPicPr>
          <p:cNvPr id="1190" name="Google Shape;1190;p20"/>
          <p:cNvPicPr preferRelativeResize="0"/>
          <p:nvPr/>
        </p:nvPicPr>
        <p:blipFill>
          <a:blip r:embed="rId11">
            <a:extLst>
              <a:ext uri="{837473B0-CC2E-450A-ABE3-18F120FF3D39}">
                <a1611:picAttrSrcUrl xmlns:a1611="http://schemas.microsoft.com/office/drawing/2016/11/main" r:id="rId12"/>
              </a:ext>
            </a:extLst>
          </a:blip>
          <a:srcRect l="25082" r="25082"/>
          <a:stretch/>
        </p:blipFill>
        <p:spPr>
          <a:xfrm>
            <a:off x="9092375" y="3658796"/>
            <a:ext cx="2058600" cy="2034900"/>
          </a:xfrm>
          <a:prstGeom prst="ellipse">
            <a:avLst/>
          </a:prstGeom>
          <a:ln>
            <a:noFill/>
          </a:ln>
          <a:effectLst>
            <a:softEdge rad="112500"/>
          </a:effectLst>
        </p:spPr>
      </p:pic>
      <p:sp>
        <p:nvSpPr>
          <p:cNvPr id="1191" name="Google Shape;1191;p20"/>
          <p:cNvSpPr txBox="1">
            <a:spLocks noGrp="1"/>
          </p:cNvSpPr>
          <p:nvPr>
            <p:ph type="body" idx="1"/>
          </p:nvPr>
        </p:nvSpPr>
        <p:spPr>
          <a:xfrm>
            <a:off x="1745874" y="3068156"/>
            <a:ext cx="2319600" cy="571500"/>
          </a:xfrm>
          <a:prstGeom prst="rect">
            <a:avLst/>
          </a:prstGeom>
          <a:noFill/>
          <a:ln>
            <a:noFill/>
          </a:ln>
        </p:spPr>
        <p:txBody>
          <a:bodyPr spcFirstLastPara="1" wrap="square" lIns="121900" tIns="121900" rIns="121900" bIns="121900" anchor="t" anchorCtr="0">
            <a:noAutofit/>
          </a:bodyPr>
          <a:lstStyle/>
          <a:p>
            <a:pPr marL="107950" lvl="0" indent="0" algn="ctr" rtl="0">
              <a:lnSpc>
                <a:spcPct val="115000"/>
              </a:lnSpc>
              <a:spcBef>
                <a:spcPts val="0"/>
              </a:spcBef>
              <a:spcAft>
                <a:spcPts val="0"/>
              </a:spcAft>
              <a:buSzPts val="1900"/>
              <a:buNone/>
            </a:pPr>
            <a:r>
              <a:rPr lang="en-US" sz="1600" dirty="0">
                <a:latin typeface="Bradley Hand ITC" panose="03070402050302030203" pitchFamily="66" charset="0"/>
              </a:rPr>
              <a:t>O</a:t>
            </a:r>
            <a:r>
              <a:rPr lang="en" sz="1600" dirty="0">
                <a:latin typeface="Bradley Hand ITC" panose="03070402050302030203" pitchFamily="66" charset="0"/>
              </a:rPr>
              <a:t>ranges and citrus fruit </a:t>
            </a:r>
            <a:endParaRPr sz="1600" dirty="0">
              <a:latin typeface="Bradley Hand ITC" panose="03070402050302030203" pitchFamily="66" charset="0"/>
            </a:endParaRPr>
          </a:p>
        </p:txBody>
      </p:sp>
      <p:sp>
        <p:nvSpPr>
          <p:cNvPr id="1192" name="Google Shape;1192;p20"/>
          <p:cNvSpPr txBox="1"/>
          <p:nvPr/>
        </p:nvSpPr>
        <p:spPr>
          <a:xfrm>
            <a:off x="4135092" y="3036477"/>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Bradley Hand ITC" panose="03070402050302030203" pitchFamily="66" charset="0"/>
                <a:ea typeface="Poppins"/>
                <a:cs typeface="Poppins"/>
                <a:sym typeface="Poppins"/>
              </a:rPr>
              <a:t>Cotten</a:t>
            </a:r>
            <a:endParaRPr sz="1600" b="0" i="0" u="none" strike="noStrike" cap="none" dirty="0">
              <a:solidFill>
                <a:schemeClr val="dk1"/>
              </a:solidFill>
              <a:latin typeface="Bradley Hand ITC" panose="03070402050302030203" pitchFamily="66" charset="0"/>
              <a:ea typeface="Poppins"/>
              <a:cs typeface="Poppins"/>
              <a:sym typeface="Poppins"/>
            </a:endParaRPr>
          </a:p>
        </p:txBody>
      </p:sp>
      <p:sp>
        <p:nvSpPr>
          <p:cNvPr id="1193" name="Google Shape;1193;p20"/>
          <p:cNvSpPr txBox="1"/>
          <p:nvPr/>
        </p:nvSpPr>
        <p:spPr>
          <a:xfrm>
            <a:off x="6584564" y="3065912"/>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Bradley Hand ITC" panose="03070402050302030203" pitchFamily="66" charset="0"/>
                <a:ea typeface="Poppins"/>
                <a:cs typeface="Poppins"/>
                <a:sym typeface="Poppins"/>
              </a:rPr>
              <a:t>Sugar</a:t>
            </a:r>
            <a:endParaRPr sz="1600" b="0" i="0" u="none" strike="noStrike" cap="none" dirty="0">
              <a:solidFill>
                <a:schemeClr val="dk1"/>
              </a:solidFill>
              <a:latin typeface="Bradley Hand ITC" panose="03070402050302030203" pitchFamily="66" charset="0"/>
              <a:ea typeface="Poppins"/>
              <a:cs typeface="Poppins"/>
              <a:sym typeface="Poppins"/>
            </a:endParaRPr>
          </a:p>
        </p:txBody>
      </p:sp>
      <p:sp>
        <p:nvSpPr>
          <p:cNvPr id="1194" name="Google Shape;1194;p20"/>
          <p:cNvSpPr txBox="1"/>
          <p:nvPr/>
        </p:nvSpPr>
        <p:spPr>
          <a:xfrm>
            <a:off x="8989340" y="3065912"/>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Bradley Hand ITC" panose="03070402050302030203" pitchFamily="66" charset="0"/>
                <a:ea typeface="Poppins"/>
                <a:cs typeface="Poppins"/>
                <a:sym typeface="Poppins"/>
              </a:rPr>
              <a:t>Rice</a:t>
            </a:r>
            <a:endParaRPr sz="1600" b="0" i="0" u="none" strike="noStrike" cap="none" dirty="0">
              <a:solidFill>
                <a:schemeClr val="dk1"/>
              </a:solidFill>
              <a:latin typeface="Bradley Hand ITC" panose="03070402050302030203" pitchFamily="66" charset="0"/>
              <a:ea typeface="Poppins"/>
              <a:cs typeface="Poppins"/>
              <a:sym typeface="Poppins"/>
            </a:endParaRPr>
          </a:p>
        </p:txBody>
      </p:sp>
      <p:sp>
        <p:nvSpPr>
          <p:cNvPr id="1195" name="Google Shape;1195;p20"/>
          <p:cNvSpPr txBox="1"/>
          <p:nvPr/>
        </p:nvSpPr>
        <p:spPr>
          <a:xfrm>
            <a:off x="1745874" y="5607325"/>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US" sz="1600" dirty="0">
                <a:solidFill>
                  <a:schemeClr val="dk1"/>
                </a:solidFill>
                <a:latin typeface="Bradley Hand ITC" panose="03070402050302030203" pitchFamily="66" charset="0"/>
                <a:ea typeface="Poppins"/>
                <a:cs typeface="Poppins"/>
                <a:sym typeface="Poppins"/>
              </a:rPr>
              <a:t>T</a:t>
            </a:r>
            <a:r>
              <a:rPr lang="en" sz="1600" dirty="0">
                <a:solidFill>
                  <a:schemeClr val="dk1"/>
                </a:solidFill>
                <a:latin typeface="Bradley Hand ITC" panose="03070402050302030203" pitchFamily="66" charset="0"/>
                <a:ea typeface="Poppins"/>
                <a:cs typeface="Poppins"/>
                <a:sym typeface="Poppins"/>
              </a:rPr>
              <a:t>obacco plant</a:t>
            </a:r>
            <a:endParaRPr sz="1600" b="0" i="0" u="none" strike="noStrike" cap="none" dirty="0">
              <a:solidFill>
                <a:schemeClr val="dk1"/>
              </a:solidFill>
              <a:latin typeface="Bradley Hand ITC" panose="03070402050302030203" pitchFamily="66" charset="0"/>
              <a:ea typeface="Poppins"/>
              <a:cs typeface="Poppins"/>
              <a:sym typeface="Poppins"/>
            </a:endParaRPr>
          </a:p>
        </p:txBody>
      </p:sp>
      <p:sp>
        <p:nvSpPr>
          <p:cNvPr id="1196" name="Google Shape;1196;p20"/>
          <p:cNvSpPr txBox="1"/>
          <p:nvPr/>
        </p:nvSpPr>
        <p:spPr>
          <a:xfrm>
            <a:off x="4150650" y="5607325"/>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Bradley Hand ITC" panose="03070402050302030203" pitchFamily="66" charset="0"/>
                <a:ea typeface="Poppins"/>
                <a:cs typeface="Poppins"/>
                <a:sym typeface="Poppins"/>
              </a:rPr>
              <a:t>Corn</a:t>
            </a:r>
            <a:endParaRPr sz="1600" b="0" i="0" u="none" strike="noStrike" cap="none" dirty="0">
              <a:solidFill>
                <a:schemeClr val="dk1"/>
              </a:solidFill>
              <a:latin typeface="Bradley Hand ITC" panose="03070402050302030203" pitchFamily="66" charset="0"/>
              <a:ea typeface="Poppins"/>
              <a:cs typeface="Poppins"/>
              <a:sym typeface="Poppins"/>
            </a:endParaRPr>
          </a:p>
        </p:txBody>
      </p:sp>
      <p:sp>
        <p:nvSpPr>
          <p:cNvPr id="1197" name="Google Shape;1197;p20"/>
          <p:cNvSpPr txBox="1"/>
          <p:nvPr/>
        </p:nvSpPr>
        <p:spPr>
          <a:xfrm>
            <a:off x="6584564" y="5605081"/>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 sz="1600" dirty="0">
                <a:solidFill>
                  <a:schemeClr val="dk1"/>
                </a:solidFill>
                <a:latin typeface="Bradley Hand ITC" panose="03070402050302030203" pitchFamily="66" charset="0"/>
                <a:ea typeface="Poppins"/>
                <a:cs typeface="Poppins"/>
                <a:sym typeface="Poppins"/>
              </a:rPr>
              <a:t>Soy beans</a:t>
            </a:r>
            <a:endParaRPr sz="1600" b="0" i="0" u="none" strike="noStrike" cap="none" dirty="0">
              <a:solidFill>
                <a:schemeClr val="dk1"/>
              </a:solidFill>
              <a:latin typeface="Bradley Hand ITC" panose="03070402050302030203" pitchFamily="66" charset="0"/>
              <a:ea typeface="Poppins"/>
              <a:cs typeface="Poppins"/>
              <a:sym typeface="Poppins"/>
            </a:endParaRPr>
          </a:p>
        </p:txBody>
      </p:sp>
      <p:sp>
        <p:nvSpPr>
          <p:cNvPr id="1198" name="Google Shape;1198;p20"/>
          <p:cNvSpPr txBox="1"/>
          <p:nvPr/>
        </p:nvSpPr>
        <p:spPr>
          <a:xfrm>
            <a:off x="8989340" y="5605081"/>
            <a:ext cx="2319600" cy="571500"/>
          </a:xfrm>
          <a:prstGeom prst="rect">
            <a:avLst/>
          </a:prstGeom>
          <a:noFill/>
          <a:ln>
            <a:noFill/>
          </a:ln>
        </p:spPr>
        <p:txBody>
          <a:bodyPr spcFirstLastPara="1" wrap="square" lIns="121900" tIns="121900" rIns="121900" bIns="121900" anchor="t" anchorCtr="0">
            <a:noAutofit/>
          </a:bodyPr>
          <a:lstStyle/>
          <a:p>
            <a:pPr marL="107950" marR="0" lvl="0" indent="0" algn="ctr" rtl="0">
              <a:lnSpc>
                <a:spcPct val="115000"/>
              </a:lnSpc>
              <a:spcBef>
                <a:spcPts val="0"/>
              </a:spcBef>
              <a:spcAft>
                <a:spcPts val="0"/>
              </a:spcAft>
              <a:buClr>
                <a:schemeClr val="dk1"/>
              </a:buClr>
              <a:buSzPts val="1900"/>
              <a:buFont typeface="Poppins"/>
              <a:buNone/>
            </a:pPr>
            <a:r>
              <a:rPr lang="en-US" sz="1600" b="0" i="0" u="none" strike="noStrike" cap="none" dirty="0">
                <a:solidFill>
                  <a:schemeClr val="dk1"/>
                </a:solidFill>
                <a:latin typeface="Bradley Hand ITC" panose="03070402050302030203" pitchFamily="66" charset="0"/>
                <a:ea typeface="Poppins"/>
                <a:cs typeface="Poppins"/>
                <a:sym typeface="Poppins"/>
              </a:rPr>
              <a:t>Coal</a:t>
            </a:r>
            <a:endParaRPr sz="1600" b="0" i="0" u="none" strike="noStrike" cap="none" dirty="0">
              <a:solidFill>
                <a:schemeClr val="dk1"/>
              </a:solidFill>
              <a:latin typeface="Bradley Hand ITC" panose="03070402050302030203" pitchFamily="66" charset="0"/>
              <a:ea typeface="Poppins"/>
              <a:cs typeface="Poppins"/>
              <a:sym typeface="Poppins"/>
            </a:endParaRPr>
          </a:p>
        </p:txBody>
      </p:sp>
      <p:sp>
        <p:nvSpPr>
          <p:cNvPr id="2" name="TextBox 1">
            <a:extLst>
              <a:ext uri="{FF2B5EF4-FFF2-40B4-BE49-F238E27FC236}">
                <a16:creationId xmlns:a16="http://schemas.microsoft.com/office/drawing/2014/main" id="{CB7B5D5A-298E-41BA-935E-D35A471759FE}"/>
              </a:ext>
            </a:extLst>
          </p:cNvPr>
          <p:cNvSpPr txBox="1"/>
          <p:nvPr/>
        </p:nvSpPr>
        <p:spPr>
          <a:xfrm>
            <a:off x="2947386" y="559293"/>
            <a:ext cx="7838983" cy="523220"/>
          </a:xfrm>
          <a:prstGeom prst="rect">
            <a:avLst/>
          </a:prstGeom>
          <a:noFill/>
        </p:spPr>
        <p:txBody>
          <a:bodyPr wrap="square" rtlCol="0">
            <a:spAutoFit/>
          </a:bodyPr>
          <a:lstStyle/>
          <a:p>
            <a:pPr algn="ctr"/>
            <a:r>
              <a:rPr lang="en-US" sz="2800" dirty="0">
                <a:latin typeface="Brush Script MT" panose="03060802040406070304" pitchFamily="66" charset="0"/>
              </a:rPr>
              <a:t>Natural Resources of the Southeast Region</a:t>
            </a:r>
          </a:p>
        </p:txBody>
      </p:sp>
      <p:pic>
        <p:nvPicPr>
          <p:cNvPr id="8" name="Picture 7">
            <a:extLst>
              <a:ext uri="{FF2B5EF4-FFF2-40B4-BE49-F238E27FC236}">
                <a16:creationId xmlns:a16="http://schemas.microsoft.com/office/drawing/2014/main" id="{32777F08-4594-42AB-864B-D3A9CE6D593A}"/>
              </a:ext>
            </a:extLst>
          </p:cNvPr>
          <p:cNvPicPr>
            <a:picLocks noChangeAspect="1"/>
          </p:cNvPicPr>
          <p:nvPr/>
        </p:nvPicPr>
        <p:blipFill>
          <a:blip r:embed="rId13">
            <a:extLst>
              <a:ext uri="{837473B0-CC2E-450A-ABE3-18F120FF3D39}">
                <a1611:picAttrSrcUrl xmlns:a1611="http://schemas.microsoft.com/office/drawing/2016/11/main" r:id="rId14"/>
              </a:ext>
            </a:extLst>
          </a:blip>
          <a:srcRect/>
          <a:stretch/>
        </p:blipFill>
        <p:spPr>
          <a:xfrm>
            <a:off x="4291578" y="1164304"/>
            <a:ext cx="2066882" cy="1948531"/>
          </a:xfrm>
          <a:prstGeom prst="ellipse">
            <a:avLst/>
          </a:prstGeom>
          <a:ln>
            <a:noFill/>
          </a:ln>
          <a:effectLst>
            <a:softEdge rad="112500"/>
          </a:effectLst>
        </p:spPr>
      </p:pic>
      <p:pic>
        <p:nvPicPr>
          <p:cNvPr id="28" name="Google Shape;1190;p20">
            <a:extLst>
              <a:ext uri="{FF2B5EF4-FFF2-40B4-BE49-F238E27FC236}">
                <a16:creationId xmlns:a16="http://schemas.microsoft.com/office/drawing/2014/main" id="{27A895FB-BEBA-4BA2-A4C1-EF8F17F1AA17}"/>
              </a:ext>
            </a:extLst>
          </p:cNvPr>
          <p:cNvPicPr preferRelativeResize="0"/>
          <p:nvPr/>
        </p:nvPicPr>
        <p:blipFill>
          <a:blip r:embed="rId15">
            <a:extLst>
              <a:ext uri="{837473B0-CC2E-450A-ABE3-18F120FF3D39}">
                <a1611:picAttrSrcUrl xmlns:a1611="http://schemas.microsoft.com/office/drawing/2016/11/main" r:id="rId16"/>
              </a:ext>
            </a:extLst>
          </a:blip>
          <a:srcRect l="16278" r="16278"/>
          <a:stretch/>
        </p:blipFill>
        <p:spPr>
          <a:xfrm>
            <a:off x="9024479" y="1084888"/>
            <a:ext cx="2126495" cy="2088778"/>
          </a:xfrm>
          <a:prstGeom prst="ellipse">
            <a:avLst/>
          </a:prstGeom>
          <a:ln>
            <a:noFill/>
          </a:ln>
          <a:effectLst>
            <a:softEdge rad="112500"/>
          </a:effectLst>
        </p:spPr>
      </p:pic>
      <p:pic>
        <p:nvPicPr>
          <p:cNvPr id="16" name="Picture 15" descr="A picture containing grass, green, outdoor, plant&#10;&#10;Description automatically generated">
            <a:extLst>
              <a:ext uri="{FF2B5EF4-FFF2-40B4-BE49-F238E27FC236}">
                <a16:creationId xmlns:a16="http://schemas.microsoft.com/office/drawing/2014/main" id="{2815E6AB-E143-4CBC-8118-BEA8F978E228}"/>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1864153" y="3658796"/>
            <a:ext cx="2222657" cy="2034899"/>
          </a:xfrm>
          <a:prstGeom prst="ellipse">
            <a:avLst/>
          </a:prstGeom>
          <a:ln>
            <a:noFill/>
          </a:ln>
          <a:effectLst>
            <a:softEdge rad="112500"/>
          </a:effectLst>
        </p:spPr>
      </p:pic>
      <p:sp>
        <p:nvSpPr>
          <p:cNvPr id="17" name="TextBox 16">
            <a:extLst>
              <a:ext uri="{FF2B5EF4-FFF2-40B4-BE49-F238E27FC236}">
                <a16:creationId xmlns:a16="http://schemas.microsoft.com/office/drawing/2014/main" id="{91C2B293-55AC-42B0-8DDB-3A87608A8C0B}"/>
              </a:ext>
            </a:extLst>
          </p:cNvPr>
          <p:cNvSpPr txBox="1"/>
          <p:nvPr/>
        </p:nvSpPr>
        <p:spPr>
          <a:xfrm>
            <a:off x="1864152" y="10516797"/>
            <a:ext cx="1238869" cy="646331"/>
          </a:xfrm>
          <a:prstGeom prst="rect">
            <a:avLst/>
          </a:prstGeom>
          <a:noFill/>
        </p:spPr>
        <p:txBody>
          <a:bodyPr wrap="square" rtlCol="0">
            <a:spAutoFit/>
          </a:bodyPr>
          <a:lstStyle/>
          <a:p>
            <a:r>
              <a:rPr lang="en-US" sz="900" dirty="0">
                <a:hlinkClick r:id="rId18" tooltip="https://medium.com/lifes-building-blocks/can-we-use-tobacco-to-make-a-malaria-drug-11305abea58e"/>
              </a:rPr>
              <a:t>This Photo</a:t>
            </a:r>
            <a:r>
              <a:rPr lang="en-US" sz="900" dirty="0"/>
              <a:t> by Unknown Author is licensed under </a:t>
            </a:r>
            <a:r>
              <a:rPr lang="en-US" sz="900" dirty="0">
                <a:hlinkClick r:id="rId19" tooltip="https://creativecommons.org/licenses/by/3.0/"/>
              </a:rPr>
              <a:t>CC BY</a:t>
            </a:r>
            <a:endParaRPr lang="en-US" sz="9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40"/>
          <p:cNvSpPr txBox="1">
            <a:spLocks noGrp="1"/>
          </p:cNvSpPr>
          <p:nvPr>
            <p:ph type="title"/>
          </p:nvPr>
        </p:nvSpPr>
        <p:spPr>
          <a:xfrm>
            <a:off x="1553135" y="1069537"/>
            <a:ext cx="8899160" cy="744529"/>
          </a:xfrm>
          <a:prstGeom prst="rect">
            <a:avLst/>
          </a:prstGeom>
          <a:ln/>
        </p:spPr>
        <p:style>
          <a:lnRef idx="0">
            <a:schemeClr val="accent6"/>
          </a:lnRef>
          <a:fillRef idx="3">
            <a:schemeClr val="accent6"/>
          </a:fillRef>
          <a:effectRef idx="3">
            <a:schemeClr val="accent6"/>
          </a:effectRef>
          <a:fontRef idx="minor">
            <a:schemeClr val="lt1"/>
          </a:fontRef>
        </p:style>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4000"/>
              <a:buNone/>
            </a:pPr>
            <a:r>
              <a:rPr lang="en-US" dirty="0">
                <a:latin typeface="Brush Script MT" panose="03060802040406070304" pitchFamily="66" charset="0"/>
              </a:rPr>
              <a:t>Epilogue</a:t>
            </a:r>
            <a:endParaRPr dirty="0">
              <a:latin typeface="Brush Script MT" panose="03060802040406070304" pitchFamily="66" charset="0"/>
            </a:endParaRPr>
          </a:p>
        </p:txBody>
      </p:sp>
      <p:sp>
        <p:nvSpPr>
          <p:cNvPr id="1443" name="Google Shape;1443;p40"/>
          <p:cNvSpPr txBox="1">
            <a:spLocks noGrp="1"/>
          </p:cNvSpPr>
          <p:nvPr>
            <p:ph type="body" idx="1"/>
          </p:nvPr>
        </p:nvSpPr>
        <p:spPr>
          <a:xfrm>
            <a:off x="1566584" y="1990162"/>
            <a:ext cx="9729900" cy="3798300"/>
          </a:xfrm>
          <a:prstGeom prst="rect">
            <a:avLst/>
          </a:prstGeom>
          <a:noFill/>
          <a:ln>
            <a:noFill/>
          </a:ln>
        </p:spPr>
        <p:txBody>
          <a:bodyPr spcFirstLastPara="1" wrap="square" lIns="121900" tIns="121900" rIns="121900" bIns="121900" anchor="t" anchorCtr="0">
            <a:noAutofit/>
          </a:bodyPr>
          <a:lstStyle/>
          <a:p>
            <a:pPr marL="0" lvl="0" indent="0" rtl="0">
              <a:lnSpc>
                <a:spcPct val="115000"/>
              </a:lnSpc>
              <a:spcBef>
                <a:spcPts val="0"/>
              </a:spcBef>
              <a:spcAft>
                <a:spcPts val="0"/>
              </a:spcAft>
              <a:buSzPts val="1900"/>
              <a:buNone/>
            </a:pPr>
            <a:r>
              <a:rPr lang="en-US" dirty="0">
                <a:latin typeface="Brush Script MT" panose="03060802040406070304" pitchFamily="66" charset="0"/>
              </a:rPr>
              <a:t>I had an amazing time in the Southeast, and enjoyed every moment of it. I hope you get to visit the Southeast too and have as much fun as I did! </a:t>
            </a:r>
          </a:p>
          <a:p>
            <a:pPr marL="0" lvl="0" indent="0" rtl="0">
              <a:lnSpc>
                <a:spcPct val="115000"/>
              </a:lnSpc>
              <a:spcBef>
                <a:spcPts val="0"/>
              </a:spcBef>
              <a:spcAft>
                <a:spcPts val="0"/>
              </a:spcAft>
              <a:buSzPts val="1900"/>
              <a:buNone/>
            </a:pPr>
            <a:r>
              <a:rPr lang="en-US" dirty="0">
                <a:latin typeface="Brush Script MT" panose="03060802040406070304" pitchFamily="66" charset="0"/>
              </a:rPr>
              <a:t>As a thank you, I will give you a summery of the places I visited. First up, the Everglades. We learned that endangered animals live in the Everglades and that it is nicknamed “the sea of grass” because it is covered in swampy, grass covered land. The next place we visited was the Kennedy Space Center. There, we got to visit the astronauts that actually flew to outer space and ask them questions! Not long afterwards, we visited Jamestown, Virginia, and learned about English colonists traveling to Jamestown. Then we visited a coal mine in Appalachia, were we learned how important coal is to the Southeast. We also visited Memphis, Tennessee and New Orleans, which are the party places. Last but not least, we visited a cotton plantation in Natchez, Mississippi and Montgomery, Alabama which are places of segregation and African American slaves, sad places. Well, I hope you liked our visit to the Southeast. Bye! </a:t>
            </a:r>
            <a:endParaRPr dirty="0">
              <a:latin typeface="Brush Script MT" panose="03060802040406070304" pitchFamily="66"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6" name="Rectangle 5">
            <a:extLst>
              <a:ext uri="{FF2B5EF4-FFF2-40B4-BE49-F238E27FC236}">
                <a16:creationId xmlns:a16="http://schemas.microsoft.com/office/drawing/2014/main" id="{F44B10D0-FCE6-4CAD-A71E-82D7A2B24777}"/>
              </a:ext>
            </a:extLst>
          </p:cNvPr>
          <p:cNvSpPr/>
          <p:nvPr/>
        </p:nvSpPr>
        <p:spPr>
          <a:xfrm rot="17677109">
            <a:off x="4881394" y="748913"/>
            <a:ext cx="1237970" cy="435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5" name="Google Shape;1755;p43"/>
          <p:cNvSpPr txBox="1">
            <a:spLocks noGrp="1"/>
          </p:cNvSpPr>
          <p:nvPr>
            <p:ph type="title"/>
          </p:nvPr>
        </p:nvSpPr>
        <p:spPr>
          <a:xfrm>
            <a:off x="5589036" y="4450702"/>
            <a:ext cx="5447852" cy="1640684"/>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7000"/>
              <a:buNone/>
            </a:pPr>
            <a:r>
              <a:rPr lang="en-US" dirty="0">
                <a:latin typeface="Brush Script MT" panose="03060802040406070304" pitchFamily="66" charset="0"/>
              </a:rPr>
              <a:t>Ella C. Wallent</a:t>
            </a:r>
            <a:endParaRPr dirty="0">
              <a:latin typeface="Brush Script MT" panose="03060802040406070304" pitchFamily="66" charset="0"/>
            </a:endParaRPr>
          </a:p>
        </p:txBody>
      </p:sp>
      <p:sp>
        <p:nvSpPr>
          <p:cNvPr id="4" name="TextBox 3">
            <a:extLst>
              <a:ext uri="{FF2B5EF4-FFF2-40B4-BE49-F238E27FC236}">
                <a16:creationId xmlns:a16="http://schemas.microsoft.com/office/drawing/2014/main" id="{5945D9E8-9CD8-4D87-BD6F-55703DF4F64E}"/>
              </a:ext>
            </a:extLst>
          </p:cNvPr>
          <p:cNvSpPr txBox="1"/>
          <p:nvPr/>
        </p:nvSpPr>
        <p:spPr>
          <a:xfrm rot="1425973">
            <a:off x="3509800" y="1688125"/>
            <a:ext cx="3981157"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threePt" dir="t"/>
            </a:scene3d>
            <a:sp3d extrusionH="57150">
              <a:bevelT w="38100" h="38100" prst="relaxedInset"/>
            </a:sp3d>
          </a:bodyPr>
          <a:lstStyle/>
          <a:p>
            <a:r>
              <a:rPr lang="en-US" dirty="0">
                <a:ln w="0"/>
                <a:solidFill>
                  <a:schemeClr val="accent1"/>
                </a:solidFill>
                <a:effectLst>
                  <a:outerShdw blurRad="50800" dist="38100" dir="2700000" algn="tl" rotWithShape="0">
                    <a:prstClr val="black">
                      <a:alpha val="40000"/>
                    </a:prstClr>
                  </a:outerShdw>
                </a:effectLst>
                <a:latin typeface="Edwardian Script ITC" panose="020B0604020202020204" pitchFamily="66" charset="0"/>
              </a:rPr>
              <a:t>Warning! This book is a journal entry book from hundreds of years ago. Please be very careful turning the pages of this book. Nothing is more important than an educational book about the Southeast. In this book you will read many entries about places in the Southeast. You will also discover the importance of each stop. Natural resources are found in the book, if you know where to find them. You will learn about the Everglades, the Kennedy Space Center, Jamestown Virginia, and so much more! To open this book, repeat this spell: </a:t>
            </a:r>
          </a:p>
          <a:p>
            <a:r>
              <a:rPr lang="en-US" dirty="0">
                <a:ln w="0"/>
                <a:solidFill>
                  <a:schemeClr val="accent1"/>
                </a:solidFill>
                <a:effectLst>
                  <a:outerShdw blurRad="50800" dist="38100" dir="2700000" algn="tl" rotWithShape="0">
                    <a:prstClr val="black">
                      <a:alpha val="40000"/>
                    </a:prstClr>
                  </a:outerShdw>
                </a:effectLst>
                <a:latin typeface="Edwardian Script ITC" panose="020B0604020202020204" pitchFamily="66" charset="0"/>
              </a:rPr>
              <a:t>Alaca, Alaco, we will learn so much to go,</a:t>
            </a:r>
          </a:p>
          <a:p>
            <a:r>
              <a:rPr lang="en-US" dirty="0">
                <a:ln w="0"/>
                <a:solidFill>
                  <a:schemeClr val="accent1"/>
                </a:solidFill>
                <a:effectLst>
                  <a:outerShdw blurRad="50800" dist="38100" dir="2700000" algn="tl" rotWithShape="0">
                    <a:prstClr val="black">
                      <a:alpha val="40000"/>
                    </a:prstClr>
                  </a:outerShdw>
                </a:effectLst>
                <a:latin typeface="Edwardian Script ITC" panose="020B0604020202020204" pitchFamily="66" charset="0"/>
              </a:rPr>
              <a:t>Alaca, Alaco, it will be so fun you know,</a:t>
            </a:r>
          </a:p>
          <a:p>
            <a:r>
              <a:rPr lang="en-US" dirty="0">
                <a:ln w="0"/>
                <a:solidFill>
                  <a:schemeClr val="accent1"/>
                </a:solidFill>
                <a:effectLst>
                  <a:outerShdw blurRad="50800" dist="38100" dir="2700000" algn="tl" rotWithShape="0">
                    <a:prstClr val="black">
                      <a:alpha val="40000"/>
                    </a:prstClr>
                  </a:outerShdw>
                </a:effectLst>
                <a:latin typeface="Edwardian Script ITC" panose="020B0604020202020204" pitchFamily="66" charset="0"/>
              </a:rPr>
              <a:t>Traveling to mysterious places,</a:t>
            </a:r>
          </a:p>
          <a:p>
            <a:r>
              <a:rPr lang="en-US" dirty="0">
                <a:ln w="0"/>
                <a:solidFill>
                  <a:schemeClr val="accent1"/>
                </a:solidFill>
                <a:effectLst>
                  <a:outerShdw blurRad="50800" dist="38100" dir="2700000" algn="tl" rotWithShape="0">
                    <a:prstClr val="black">
                      <a:alpha val="40000"/>
                    </a:prstClr>
                  </a:outerShdw>
                </a:effectLst>
                <a:latin typeface="Edwardian Script ITC" panose="020B0604020202020204" pitchFamily="66" charset="0"/>
              </a:rPr>
              <a:t>To find things that are amazing,</a:t>
            </a:r>
          </a:p>
          <a:p>
            <a:r>
              <a:rPr lang="en-US" dirty="0">
                <a:ln w="0"/>
                <a:solidFill>
                  <a:schemeClr val="accent1"/>
                </a:solidFill>
                <a:effectLst>
                  <a:outerShdw blurRad="50800" dist="38100" dir="2700000" algn="tl" rotWithShape="0">
                    <a:prstClr val="black">
                      <a:alpha val="40000"/>
                    </a:prstClr>
                  </a:outerShdw>
                </a:effectLst>
                <a:latin typeface="Edwardian Script ITC" panose="020B0604020202020204" pitchFamily="66" charset="0"/>
              </a:rPr>
              <a:t>Alaca, Alaco, we will learn so much you know   </a:t>
            </a:r>
          </a:p>
        </p:txBody>
      </p:sp>
      <p:pic>
        <p:nvPicPr>
          <p:cNvPr id="3" name="Picture 2" descr="A picture containing icon&#10;&#10;Description automatically generated">
            <a:extLst>
              <a:ext uri="{FF2B5EF4-FFF2-40B4-BE49-F238E27FC236}">
                <a16:creationId xmlns:a16="http://schemas.microsoft.com/office/drawing/2014/main" id="{69DC23EE-F274-472C-BF6C-41944DA3D29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441345">
            <a:off x="5588326" y="3608300"/>
            <a:ext cx="1102112" cy="1102112"/>
          </a:xfrm>
          <a:prstGeom prst="rect">
            <a:avLst/>
          </a:prstGeom>
        </p:spPr>
      </p:pic>
      <p:sp>
        <p:nvSpPr>
          <p:cNvPr id="2" name="Star: 5 Points 1">
            <a:extLst>
              <a:ext uri="{FF2B5EF4-FFF2-40B4-BE49-F238E27FC236}">
                <a16:creationId xmlns:a16="http://schemas.microsoft.com/office/drawing/2014/main" id="{A36BFA19-1305-4D2A-BD91-D51BF3BCB962}"/>
              </a:ext>
            </a:extLst>
          </p:cNvPr>
          <p:cNvSpPr/>
          <p:nvPr/>
        </p:nvSpPr>
        <p:spPr>
          <a:xfrm>
            <a:off x="1519311" y="1280160"/>
            <a:ext cx="829994" cy="801858"/>
          </a:xfrm>
          <a:prstGeom prst="star5">
            <a:avLst>
              <a:gd name="adj" fmla="val 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0"/>
          <p:cNvSpPr/>
          <p:nvPr/>
        </p:nvSpPr>
        <p:spPr>
          <a:xfrm flipH="1">
            <a:off x="5235425" y="1363200"/>
            <a:ext cx="6165900" cy="4753800"/>
          </a:xfrm>
          <a:prstGeom prst="rtTriangle">
            <a:avLst/>
          </a:prstGeom>
          <a:solidFill>
            <a:schemeClr val="l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57" name="Google Shape;1057;p10"/>
          <p:cNvSpPr/>
          <p:nvPr/>
        </p:nvSpPr>
        <p:spPr>
          <a:xfrm rot="836313">
            <a:off x="10217514" y="2483789"/>
            <a:ext cx="810774" cy="810774"/>
          </a:xfrm>
          <a:prstGeom prst="hear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58" name="Google Shape;1058;p10"/>
          <p:cNvSpPr/>
          <p:nvPr/>
        </p:nvSpPr>
        <p:spPr>
          <a:xfrm rot="-2124424">
            <a:off x="10016068" y="4740317"/>
            <a:ext cx="810864" cy="810864"/>
          </a:xfrm>
          <a:prstGeom prst="heart">
            <a:avLst/>
          </a:prstGeom>
          <a:solidFill>
            <a:schemeClr val="accent3"/>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59" name="Google Shape;1059;p10"/>
          <p:cNvGrpSpPr/>
          <p:nvPr/>
        </p:nvGrpSpPr>
        <p:grpSpPr>
          <a:xfrm>
            <a:off x="1526800" y="795725"/>
            <a:ext cx="1145700" cy="2022000"/>
            <a:chOff x="1526800" y="795725"/>
            <a:chExt cx="1145700" cy="2022000"/>
          </a:xfrm>
        </p:grpSpPr>
        <p:sp>
          <p:nvSpPr>
            <p:cNvPr id="1060" name="Google Shape;1060;p10"/>
            <p:cNvSpPr/>
            <p:nvPr/>
          </p:nvSpPr>
          <p:spPr>
            <a:xfrm>
              <a:off x="1831600" y="795725"/>
              <a:ext cx="307500" cy="307500"/>
            </a:xfrm>
            <a:prstGeom prst="ellipse">
              <a:avLst/>
            </a:prstGeom>
            <a:solidFill>
              <a:schemeClr val="l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1" name="Google Shape;1061;p10"/>
            <p:cNvSpPr/>
            <p:nvPr/>
          </p:nvSpPr>
          <p:spPr>
            <a:xfrm>
              <a:off x="1526800" y="1176725"/>
              <a:ext cx="307500" cy="307500"/>
            </a:xfrm>
            <a:prstGeom prst="ellipse">
              <a:avLst/>
            </a:prstGeom>
            <a:solidFill>
              <a:schemeClr val="accen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2" name="Google Shape;1062;p10"/>
            <p:cNvSpPr/>
            <p:nvPr/>
          </p:nvSpPr>
          <p:spPr>
            <a:xfrm>
              <a:off x="2060200" y="1329125"/>
              <a:ext cx="307500" cy="307500"/>
            </a:xfrm>
            <a:prstGeom prst="ellipse">
              <a:avLst/>
            </a:prstGeom>
            <a:solidFill>
              <a:schemeClr val="accen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3" name="Google Shape;1063;p10"/>
            <p:cNvSpPr/>
            <p:nvPr/>
          </p:nvSpPr>
          <p:spPr>
            <a:xfrm>
              <a:off x="2136400" y="2395925"/>
              <a:ext cx="307500" cy="307500"/>
            </a:xfrm>
            <a:prstGeom prst="ellipse">
              <a:avLst/>
            </a:prstGeom>
            <a:solidFill>
              <a:schemeClr val="accent3"/>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4" name="Google Shape;1064;p10"/>
            <p:cNvSpPr/>
            <p:nvPr/>
          </p:nvSpPr>
          <p:spPr>
            <a:xfrm>
              <a:off x="1603000" y="1710125"/>
              <a:ext cx="307500" cy="307500"/>
            </a:xfrm>
            <a:prstGeom prst="ellipse">
              <a:avLst/>
            </a:prstGeom>
            <a:solidFill>
              <a:schemeClr val="accent4"/>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5" name="Google Shape;1065;p10"/>
            <p:cNvSpPr/>
            <p:nvPr/>
          </p:nvSpPr>
          <p:spPr>
            <a:xfrm>
              <a:off x="2288800" y="948125"/>
              <a:ext cx="307500" cy="307500"/>
            </a:xfrm>
            <a:prstGeom prst="ellipse">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6" name="Google Shape;1066;p10"/>
            <p:cNvSpPr/>
            <p:nvPr/>
          </p:nvSpPr>
          <p:spPr>
            <a:xfrm>
              <a:off x="2136400" y="1862525"/>
              <a:ext cx="307500" cy="307500"/>
            </a:xfrm>
            <a:prstGeom prst="ellipse">
              <a:avLst/>
            </a:prstGeom>
            <a:solidFill>
              <a:schemeClr val="accent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7" name="Google Shape;1067;p10"/>
            <p:cNvSpPr/>
            <p:nvPr/>
          </p:nvSpPr>
          <p:spPr>
            <a:xfrm rot="10800000">
              <a:off x="2060200" y="2510225"/>
              <a:ext cx="307500" cy="307500"/>
            </a:xfrm>
            <a:prstGeom prst="ellipse">
              <a:avLst/>
            </a:prstGeom>
            <a:solidFill>
              <a:schemeClr val="l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8" name="Google Shape;1068;p10"/>
            <p:cNvSpPr/>
            <p:nvPr/>
          </p:nvSpPr>
          <p:spPr>
            <a:xfrm rot="10800000">
              <a:off x="2365000" y="2129225"/>
              <a:ext cx="307500" cy="307500"/>
            </a:xfrm>
            <a:prstGeom prst="ellipse">
              <a:avLst/>
            </a:prstGeom>
            <a:solidFill>
              <a:schemeClr val="accen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9" name="Google Shape;1069;p10"/>
            <p:cNvSpPr/>
            <p:nvPr/>
          </p:nvSpPr>
          <p:spPr>
            <a:xfrm rot="10800000">
              <a:off x="1831600" y="1976825"/>
              <a:ext cx="307500" cy="307500"/>
            </a:xfrm>
            <a:prstGeom prst="ellipse">
              <a:avLst/>
            </a:prstGeom>
            <a:solidFill>
              <a:schemeClr val="accent2"/>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70" name="Google Shape;1070;p10"/>
            <p:cNvSpPr/>
            <p:nvPr/>
          </p:nvSpPr>
          <p:spPr>
            <a:xfrm rot="10800000">
              <a:off x="1755400" y="910025"/>
              <a:ext cx="307500" cy="307500"/>
            </a:xfrm>
            <a:prstGeom prst="ellipse">
              <a:avLst/>
            </a:prstGeom>
            <a:solidFill>
              <a:schemeClr val="accent3"/>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71" name="Google Shape;1071;p10"/>
            <p:cNvSpPr/>
            <p:nvPr/>
          </p:nvSpPr>
          <p:spPr>
            <a:xfrm rot="10800000">
              <a:off x="2288800" y="1595825"/>
              <a:ext cx="307500" cy="307500"/>
            </a:xfrm>
            <a:prstGeom prst="ellipse">
              <a:avLst/>
            </a:prstGeom>
            <a:solidFill>
              <a:schemeClr val="accent4"/>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72" name="Google Shape;1072;p10"/>
            <p:cNvSpPr/>
            <p:nvPr/>
          </p:nvSpPr>
          <p:spPr>
            <a:xfrm rot="10800000">
              <a:off x="1603000" y="2357825"/>
              <a:ext cx="307500" cy="307500"/>
            </a:xfrm>
            <a:prstGeom prst="ellipse">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73" name="Google Shape;1073;p10"/>
            <p:cNvSpPr/>
            <p:nvPr/>
          </p:nvSpPr>
          <p:spPr>
            <a:xfrm rot="10800000">
              <a:off x="1755400" y="1443425"/>
              <a:ext cx="307500" cy="307500"/>
            </a:xfrm>
            <a:prstGeom prst="ellipse">
              <a:avLst/>
            </a:prstGeom>
            <a:solidFill>
              <a:schemeClr val="accent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5EBCAA65-801A-44B7-8661-02BB0108FE51}"/>
              </a:ext>
            </a:extLst>
          </p:cNvPr>
          <p:cNvSpPr txBox="1"/>
          <p:nvPr/>
        </p:nvSpPr>
        <p:spPr>
          <a:xfrm>
            <a:off x="4014814" y="602248"/>
            <a:ext cx="3719744" cy="338554"/>
          </a:xfrm>
          <a:prstGeom prst="rect">
            <a:avLst/>
          </a:prstGeom>
          <a:noFill/>
        </p:spPr>
        <p:txBody>
          <a:bodyPr wrap="square" rtlCol="0">
            <a:spAutoFit/>
          </a:bodyPr>
          <a:lstStyle/>
          <a:p>
            <a:r>
              <a:rPr lang="en-US" sz="1600" dirty="0">
                <a:ln w="0"/>
                <a:solidFill>
                  <a:srgbClr val="0070C0"/>
                </a:solidFill>
                <a:effectLst>
                  <a:outerShdw blurRad="38100" dist="25400" dir="5400000" algn="ctr" rotWithShape="0">
                    <a:srgbClr val="6E747A">
                      <a:alpha val="43000"/>
                    </a:srgbClr>
                  </a:outerShdw>
                </a:effectLst>
                <a:latin typeface="Bradley Hand ITC" panose="03070402050302030203" pitchFamily="66" charset="0"/>
              </a:rPr>
              <a:t>This is a map of the Southeast Region.</a:t>
            </a:r>
          </a:p>
        </p:txBody>
      </p:sp>
      <p:sp>
        <p:nvSpPr>
          <p:cNvPr id="3" name="Heart 2">
            <a:extLst>
              <a:ext uri="{FF2B5EF4-FFF2-40B4-BE49-F238E27FC236}">
                <a16:creationId xmlns:a16="http://schemas.microsoft.com/office/drawing/2014/main" id="{5CFBE5D6-9789-4B8B-8C35-B473B23EB6AF}"/>
              </a:ext>
            </a:extLst>
          </p:cNvPr>
          <p:cNvSpPr/>
          <p:nvPr/>
        </p:nvSpPr>
        <p:spPr>
          <a:xfrm rot="19897458">
            <a:off x="9111627" y="3591353"/>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Bent 4">
            <a:extLst>
              <a:ext uri="{FF2B5EF4-FFF2-40B4-BE49-F238E27FC236}">
                <a16:creationId xmlns:a16="http://schemas.microsoft.com/office/drawing/2014/main" id="{F5FCBE68-FE3D-42B9-B8F1-77DB690A96F3}"/>
              </a:ext>
            </a:extLst>
          </p:cNvPr>
          <p:cNvSpPr/>
          <p:nvPr/>
        </p:nvSpPr>
        <p:spPr>
          <a:xfrm rot="6383298">
            <a:off x="8350971" y="800745"/>
            <a:ext cx="697303" cy="740231"/>
          </a:xfrm>
          <a:prstGeom prst="bentArrow">
            <a:avLst>
              <a:gd name="adj1" fmla="val 7649"/>
              <a:gd name="adj2" fmla="val 8378"/>
              <a:gd name="adj3" fmla="val 50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pic>
        <p:nvPicPr>
          <p:cNvPr id="1026" name="Picture 2">
            <a:extLst>
              <a:ext uri="{FF2B5EF4-FFF2-40B4-BE49-F238E27FC236}">
                <a16:creationId xmlns:a16="http://schemas.microsoft.com/office/drawing/2014/main" id="{955F4050-DC36-4DAE-A54F-C06317EFF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30866">
            <a:off x="3434431" y="934642"/>
            <a:ext cx="5223732" cy="506602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C0C190A-DEFF-454D-A444-DDA75554B10A}"/>
              </a:ext>
            </a:extLst>
          </p:cNvPr>
          <p:cNvSpPr/>
          <p:nvPr/>
        </p:nvSpPr>
        <p:spPr>
          <a:xfrm rot="1927418">
            <a:off x="2469075" y="4710276"/>
            <a:ext cx="243981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416709" y="934048"/>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dirty="0">
                <a:solidFill>
                  <a:schemeClr val="lt2"/>
                </a:solidFill>
                <a:latin typeface="Brush Script MT" panose="03060802040406070304" pitchFamily="66" charset="0"/>
              </a:rPr>
              <a:t>Everglades</a:t>
            </a:r>
            <a:endParaRPr dirty="0">
              <a:solidFill>
                <a:schemeClr val="lt2"/>
              </a:solidFill>
              <a:latin typeface="Brush Script MT" panose="03060802040406070304" pitchFamily="66" charset="0"/>
            </a:endParaRPr>
          </a:p>
        </p:txBody>
      </p:sp>
      <p:grpSp>
        <p:nvGrpSpPr>
          <p:cNvPr id="1083" name="Google Shape;1083;p11"/>
          <p:cNvGrpSpPr/>
          <p:nvPr/>
        </p:nvGrpSpPr>
        <p:grpSpPr>
          <a:xfrm>
            <a:off x="10711959" y="1154626"/>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pic>
        <p:nvPicPr>
          <p:cNvPr id="2050" name="Picture 2">
            <a:extLst>
              <a:ext uri="{FF2B5EF4-FFF2-40B4-BE49-F238E27FC236}">
                <a16:creationId xmlns:a16="http://schemas.microsoft.com/office/drawing/2014/main" id="{A9DBCA26-C0AF-423B-A8F3-08423BB98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4947">
            <a:off x="1676192" y="1772889"/>
            <a:ext cx="5605830" cy="33122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087" name="Google Shape;1087;p11"/>
          <p:cNvGrpSpPr/>
          <p:nvPr/>
        </p:nvGrpSpPr>
        <p:grpSpPr>
          <a:xfrm>
            <a:off x="1400759" y="4345182"/>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080" name="Google Shape;1080;p11"/>
          <p:cNvSpPr txBox="1">
            <a:spLocks noGrp="1"/>
          </p:cNvSpPr>
          <p:nvPr>
            <p:ph type="body" idx="1"/>
          </p:nvPr>
        </p:nvSpPr>
        <p:spPr>
          <a:xfrm>
            <a:off x="7286761" y="1661244"/>
            <a:ext cx="4069500" cy="3798300"/>
          </a:xfrm>
          <a:prstGeom prst="rect">
            <a:avLst/>
          </a:prstGeom>
          <a:noFill/>
          <a:ln>
            <a:noFill/>
          </a:ln>
        </p:spPr>
        <p:txBody>
          <a:bodyPr spcFirstLastPara="1" wrap="square" lIns="121900" tIns="121900" rIns="121900" bIns="121900" anchor="t" anchorCtr="0">
            <a:noAutofit/>
          </a:bodyPr>
          <a:lstStyle/>
          <a:p>
            <a:pPr marL="107950" lvl="0" indent="0" algn="l" rtl="0">
              <a:lnSpc>
                <a:spcPct val="115000"/>
              </a:lnSpc>
              <a:spcBef>
                <a:spcPts val="0"/>
              </a:spcBef>
              <a:spcAft>
                <a:spcPts val="0"/>
              </a:spcAft>
              <a:buSzPts val="1900"/>
              <a:buNone/>
            </a:pPr>
            <a:r>
              <a:rPr lang="en-US" sz="1600" dirty="0">
                <a:latin typeface="Bradley Hand ITC" panose="03070402050302030203" pitchFamily="66" charset="0"/>
              </a:rPr>
              <a:t>Today I went to the Everglades. There are many amazing animals in the Everglades such as alligators, key deer, and bottlenose dolphins too! I even saw some of them on my boat ride through the swamp. The Everglades National Park is a place in the Everglades visited by hundreds of tourists  every day.</a:t>
            </a:r>
          </a:p>
          <a:p>
            <a:pPr marL="107950" lvl="0" indent="0" algn="l" rtl="0">
              <a:lnSpc>
                <a:spcPct val="115000"/>
              </a:lnSpc>
              <a:spcBef>
                <a:spcPts val="0"/>
              </a:spcBef>
              <a:spcAft>
                <a:spcPts val="0"/>
              </a:spcAft>
              <a:buSzPts val="1900"/>
              <a:buNone/>
            </a:pPr>
            <a:endParaRPr lang="en-US" sz="1600" dirty="0">
              <a:latin typeface="Bradley Hand ITC" panose="03070402050302030203" pitchFamily="66" charset="0"/>
            </a:endParaRPr>
          </a:p>
          <a:p>
            <a:pPr marL="107950" lvl="0" indent="0" algn="l" rtl="0">
              <a:lnSpc>
                <a:spcPct val="115000"/>
              </a:lnSpc>
              <a:spcBef>
                <a:spcPts val="0"/>
              </a:spcBef>
              <a:spcAft>
                <a:spcPts val="0"/>
              </a:spcAft>
              <a:buSzPts val="1900"/>
              <a:buNone/>
            </a:pPr>
            <a:r>
              <a:rPr lang="en-US" sz="1600" dirty="0">
                <a:latin typeface="Bradley Hand ITC" panose="03070402050302030203" pitchFamily="66" charset="0"/>
              </a:rPr>
              <a:t>But not everything in the Everglades is happy and fine. The Everglades is being invaded by the Burmese pythons! I am glad that I didn’t run into any today. On the news this morning, I saw an alligator fighting a python. Yikes! </a:t>
            </a:r>
          </a:p>
          <a:p>
            <a:pPr marL="107950" lvl="0" indent="0" algn="l" rtl="0">
              <a:lnSpc>
                <a:spcPct val="115000"/>
              </a:lnSpc>
              <a:spcBef>
                <a:spcPts val="0"/>
              </a:spcBef>
              <a:spcAft>
                <a:spcPts val="0"/>
              </a:spcAft>
              <a:buSzPts val="1900"/>
              <a:buNone/>
            </a:pPr>
            <a:endParaRPr lang="en-US" dirty="0">
              <a:latin typeface="Bradley Hand ITC" panose="03070402050302030203" pitchFamily="66" charset="0"/>
            </a:endParaRPr>
          </a:p>
          <a:p>
            <a:pPr marL="107950" lvl="0" indent="0" algn="l" rtl="0">
              <a:lnSpc>
                <a:spcPct val="115000"/>
              </a:lnSpc>
              <a:spcBef>
                <a:spcPts val="0"/>
              </a:spcBef>
              <a:spcAft>
                <a:spcPts val="0"/>
              </a:spcAft>
              <a:buSzPts val="1900"/>
              <a:buNone/>
            </a:pPr>
            <a:endParaRPr dirty="0">
              <a:latin typeface="Bradley Hand ITC" panose="03070402050302030203" pitchFamily="66" charset="0"/>
            </a:endParaRPr>
          </a:p>
        </p:txBody>
      </p:sp>
      <p:sp>
        <p:nvSpPr>
          <p:cNvPr id="1082" name="Google Shape;1082;p11"/>
          <p:cNvSpPr/>
          <p:nvPr/>
        </p:nvSpPr>
        <p:spPr>
          <a:xfrm rot="-2299012">
            <a:off x="5765795" y="4990455"/>
            <a:ext cx="1808197" cy="509620"/>
          </a:xfrm>
          <a:prstGeom prst="rec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1" name="Google Shape;1081;p11"/>
          <p:cNvSpPr/>
          <p:nvPr/>
        </p:nvSpPr>
        <p:spPr>
          <a:xfrm rot="-2299012">
            <a:off x="1358325" y="1169977"/>
            <a:ext cx="1808197" cy="509620"/>
          </a:xfrm>
          <a:prstGeom prst="rect">
            <a:avLst/>
          </a:prstGeom>
          <a:solidFill>
            <a:schemeClr val="lt2"/>
          </a:solidFill>
          <a:ln>
            <a:noFill/>
          </a:ln>
          <a:effectLst>
            <a:outerShdw blurRad="57150" dist="9525"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6" name="Google Shape;1096;p12"/>
          <p:cNvSpPr txBox="1">
            <a:spLocks noGrp="1"/>
          </p:cNvSpPr>
          <p:nvPr>
            <p:ph type="title"/>
          </p:nvPr>
        </p:nvSpPr>
        <p:spPr>
          <a:xfrm>
            <a:off x="1553399" y="814997"/>
            <a:ext cx="4333200" cy="1188193"/>
          </a:xfrm>
          <a:prstGeom prst="rect">
            <a:avLst/>
          </a:prstGeom>
          <a:noFill/>
          <a:ln>
            <a:noFill/>
          </a:ln>
        </p:spPr>
        <p:txBody>
          <a:bodyPr spcFirstLastPara="1" wrap="square" lIns="121900" tIns="121900" rIns="121900" bIns="121900" anchor="t" anchorCtr="0">
            <a:noAutofit/>
          </a:bodyPr>
          <a:lstStyle/>
          <a:p>
            <a:pPr marL="0" lvl="0" indent="0" rtl="0">
              <a:lnSpc>
                <a:spcPct val="100000"/>
              </a:lnSpc>
              <a:spcBef>
                <a:spcPts val="0"/>
              </a:spcBef>
              <a:spcAft>
                <a:spcPts val="0"/>
              </a:spcAft>
              <a:buSzPts val="4000"/>
              <a:buNone/>
            </a:pPr>
            <a:r>
              <a:rPr lang="en" dirty="0">
                <a:solidFill>
                  <a:schemeClr val="accent6"/>
                </a:solidFill>
                <a:latin typeface="Brush Script MT" panose="03060802040406070304" pitchFamily="66" charset="0"/>
              </a:rPr>
              <a:t>Kennedy Space Center </a:t>
            </a:r>
            <a:br>
              <a:rPr lang="en" dirty="0">
                <a:solidFill>
                  <a:schemeClr val="accent6"/>
                </a:solidFill>
                <a:latin typeface="Brush Script MT" panose="03060802040406070304" pitchFamily="66" charset="0"/>
              </a:rPr>
            </a:br>
            <a:endParaRPr dirty="0">
              <a:solidFill>
                <a:schemeClr val="accent6"/>
              </a:solidFill>
              <a:latin typeface="Brush Script MT" panose="03060802040406070304" pitchFamily="66" charset="0"/>
            </a:endParaRPr>
          </a:p>
        </p:txBody>
      </p:sp>
      <p:pic>
        <p:nvPicPr>
          <p:cNvPr id="1026" name="Picture 2">
            <a:extLst>
              <a:ext uri="{FF2B5EF4-FFF2-40B4-BE49-F238E27FC236}">
                <a16:creationId xmlns:a16="http://schemas.microsoft.com/office/drawing/2014/main" id="{32AAE2D4-6698-4913-8B6A-AA65C3101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3457">
            <a:off x="5350810" y="1790328"/>
            <a:ext cx="5824032" cy="32773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6" name="Google Shape;1099;p12">
            <a:extLst>
              <a:ext uri="{FF2B5EF4-FFF2-40B4-BE49-F238E27FC236}">
                <a16:creationId xmlns:a16="http://schemas.microsoft.com/office/drawing/2014/main" id="{1DCA14A6-E88F-4FAB-9845-9F8FE490B288}"/>
              </a:ext>
            </a:extLst>
          </p:cNvPr>
          <p:cNvGrpSpPr/>
          <p:nvPr/>
        </p:nvGrpSpPr>
        <p:grpSpPr>
          <a:xfrm>
            <a:off x="6490363" y="789774"/>
            <a:ext cx="582767" cy="595841"/>
            <a:chOff x="5717150" y="2098500"/>
            <a:chExt cx="247575" cy="245475"/>
          </a:xfrm>
        </p:grpSpPr>
        <p:sp>
          <p:nvSpPr>
            <p:cNvPr id="17" name="Google Shape;1100;p12">
              <a:extLst>
                <a:ext uri="{FF2B5EF4-FFF2-40B4-BE49-F238E27FC236}">
                  <a16:creationId xmlns:a16="http://schemas.microsoft.com/office/drawing/2014/main" id="{5689C638-4495-4FCC-A661-00BBE8A6FC1A}"/>
                </a:ext>
              </a:extLst>
            </p:cNvPr>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 name="Google Shape;1101;p12">
              <a:extLst>
                <a:ext uri="{FF2B5EF4-FFF2-40B4-BE49-F238E27FC236}">
                  <a16:creationId xmlns:a16="http://schemas.microsoft.com/office/drawing/2014/main" id="{FE1087B4-B313-4CD9-8E90-DF0C1DA5ABCF}"/>
                </a:ext>
              </a:extLst>
            </p:cNvPr>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1102;p12">
              <a:extLst>
                <a:ext uri="{FF2B5EF4-FFF2-40B4-BE49-F238E27FC236}">
                  <a16:creationId xmlns:a16="http://schemas.microsoft.com/office/drawing/2014/main" id="{68D5A6D8-7294-4506-B093-A5DDB6083F3F}"/>
                </a:ext>
              </a:extLst>
            </p:cNvPr>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099" name="Google Shape;1099;p12"/>
          <p:cNvGrpSpPr/>
          <p:nvPr/>
        </p:nvGrpSpPr>
        <p:grpSpPr>
          <a:xfrm>
            <a:off x="10644752" y="5490547"/>
            <a:ext cx="582767" cy="595841"/>
            <a:chOff x="5717150" y="2098500"/>
            <a:chExt cx="247575" cy="245475"/>
          </a:xfrm>
        </p:grpSpPr>
        <p:sp>
          <p:nvSpPr>
            <p:cNvPr id="1100" name="Google Shape;1100;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1" name="Google Shape;1101;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2" name="Google Shape;1102;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097" name="Google Shape;1097;p12"/>
          <p:cNvSpPr txBox="1">
            <a:spLocks noGrp="1"/>
          </p:cNvSpPr>
          <p:nvPr>
            <p:ph type="body" idx="1"/>
          </p:nvPr>
        </p:nvSpPr>
        <p:spPr>
          <a:xfrm>
            <a:off x="1559099" y="1990168"/>
            <a:ext cx="4321800" cy="3798300"/>
          </a:xfrm>
          <a:prstGeom prst="rect">
            <a:avLst/>
          </a:prstGeom>
          <a:noFill/>
          <a:ln>
            <a:noFill/>
          </a:ln>
        </p:spPr>
        <p:txBody>
          <a:bodyPr spcFirstLastPara="1" wrap="square" lIns="121900" tIns="121900" rIns="121900" bIns="121900" anchor="t" anchorCtr="0">
            <a:noAutofit/>
          </a:bodyPr>
          <a:lstStyle/>
          <a:p>
            <a:pPr marL="107950" lvl="0" indent="0" rtl="0">
              <a:lnSpc>
                <a:spcPct val="115000"/>
              </a:lnSpc>
              <a:spcBef>
                <a:spcPts val="0"/>
              </a:spcBef>
              <a:spcAft>
                <a:spcPts val="0"/>
              </a:spcAft>
              <a:buSzPts val="1900"/>
              <a:buNone/>
            </a:pPr>
            <a:r>
              <a:rPr lang="en-US" sz="1600" dirty="0">
                <a:latin typeface="Bradley Hand ITC" panose="03070402050302030203" pitchFamily="66" charset="0"/>
              </a:rPr>
              <a:t>Today I am at the Kennedy Space Center. On my tour I got to see the famous space shuttle Atlantis and do the space simulations! The tour guide then led me to an actual space shuttle launch. The ground rumbled so much during the launch that I fell off my feet. One of my most favorite things that I did was, at lunch, getting the chance to ask a REAL astronaut questions about what it was like being an astronaut. After the tour was over, I looked around and found an exhibit of actual moon rocks that astronauts had brought back from the moon.</a:t>
            </a:r>
            <a:endParaRPr sz="1600" dirty="0">
              <a:latin typeface="Bradley Hand ITC" panose="03070402050302030203" pitchFamily="66" charset="0"/>
            </a:endParaRPr>
          </a:p>
          <a:p>
            <a:pPr marL="107950" lvl="0" indent="0" rtl="0">
              <a:lnSpc>
                <a:spcPct val="115000"/>
              </a:lnSpc>
              <a:spcBef>
                <a:spcPts val="0"/>
              </a:spcBef>
              <a:spcAft>
                <a:spcPts val="0"/>
              </a:spcAft>
              <a:buSzPts val="1900"/>
              <a:buNone/>
            </a:pPr>
            <a:endParaRPr dirty="0">
              <a:latin typeface="Bradley Hand ITC" panose="03070402050302030203" pitchFamily="66" charset="0"/>
            </a:endParaRPr>
          </a:p>
        </p:txBody>
      </p:sp>
      <p:sp>
        <p:nvSpPr>
          <p:cNvPr id="2" name="Rectangle 1">
            <a:extLst>
              <a:ext uri="{FF2B5EF4-FFF2-40B4-BE49-F238E27FC236}">
                <a16:creationId xmlns:a16="http://schemas.microsoft.com/office/drawing/2014/main" id="{D586F843-2280-4826-993B-D83E6F571220}"/>
              </a:ext>
            </a:extLst>
          </p:cNvPr>
          <p:cNvSpPr/>
          <p:nvPr/>
        </p:nvSpPr>
        <p:spPr>
          <a:xfrm rot="1856344">
            <a:off x="9298149" y="1508033"/>
            <a:ext cx="205388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0805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228531" y="974375"/>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sz="3200" dirty="0">
                <a:solidFill>
                  <a:schemeClr val="lt2"/>
                </a:solidFill>
                <a:latin typeface="Brush Script MT" panose="03060802040406070304" pitchFamily="66" charset="0"/>
              </a:rPr>
              <a:t>Jamestown, Virginia  </a:t>
            </a:r>
            <a:endParaRPr sz="3200" dirty="0">
              <a:solidFill>
                <a:schemeClr val="lt2"/>
              </a:solidFill>
              <a:latin typeface="Brush Script MT" panose="03060802040406070304" pitchFamily="66" charset="0"/>
            </a:endParaRPr>
          </a:p>
        </p:txBody>
      </p:sp>
      <p:sp>
        <p:nvSpPr>
          <p:cNvPr id="1080" name="Google Shape;1080;p11"/>
          <p:cNvSpPr txBox="1">
            <a:spLocks noGrp="1"/>
          </p:cNvSpPr>
          <p:nvPr>
            <p:ph type="body" idx="1"/>
          </p:nvPr>
        </p:nvSpPr>
        <p:spPr>
          <a:xfrm>
            <a:off x="7234156" y="1913966"/>
            <a:ext cx="4069500" cy="3798300"/>
          </a:xfrm>
          <a:prstGeom prst="rect">
            <a:avLst/>
          </a:prstGeom>
          <a:noFill/>
          <a:ln>
            <a:noFill/>
          </a:ln>
        </p:spPr>
        <p:txBody>
          <a:bodyPr spcFirstLastPara="1" wrap="square" lIns="121900" tIns="121900" rIns="121900" bIns="121900" anchor="t" anchorCtr="0">
            <a:noAutofit/>
          </a:bodyPr>
          <a:lstStyle/>
          <a:p>
            <a:pPr marL="107950" lvl="0" indent="0" algn="l" rtl="0">
              <a:lnSpc>
                <a:spcPct val="115000"/>
              </a:lnSpc>
              <a:spcBef>
                <a:spcPts val="0"/>
              </a:spcBef>
              <a:spcAft>
                <a:spcPts val="0"/>
              </a:spcAft>
              <a:buSzPts val="1900"/>
              <a:buNone/>
            </a:pPr>
            <a:r>
              <a:rPr lang="en-US" sz="1600" dirty="0">
                <a:latin typeface="Bradley Hand ITC" panose="03070402050302030203" pitchFamily="66" charset="0"/>
              </a:rPr>
              <a:t>Today I visited Jamestown. Jamestown is the home to the very first English settlement. The English colonists faced many hardships once they were settled. Drought, starvation, and diseases were all things that the colonists faced. Mosquitoes that carried Malaria were also in the area. This was a hard time for colonists. But soon, things started to get better. Supply ships came to Jamestown and John Rolfe discovered that tobacco could grow in swampy areas. England got so much more gold, just like they wanted. I learned so many things on the boat tour.</a:t>
            </a:r>
            <a:endParaRPr sz="1600" dirty="0">
              <a:latin typeface="Bradley Hand ITC" panose="03070402050302030203" pitchFamily="66" charset="0"/>
            </a:endParaRPr>
          </a:p>
        </p:txBody>
      </p:sp>
      <p:grpSp>
        <p:nvGrpSpPr>
          <p:cNvPr id="1083" name="Google Shape;1083;p11"/>
          <p:cNvGrpSpPr/>
          <p:nvPr/>
        </p:nvGrpSpPr>
        <p:grpSpPr>
          <a:xfrm>
            <a:off x="10713934" y="1676082"/>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087" name="Google Shape;1087;p11"/>
          <p:cNvGrpSpPr/>
          <p:nvPr/>
        </p:nvGrpSpPr>
        <p:grpSpPr>
          <a:xfrm>
            <a:off x="6645764" y="677067"/>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pic>
        <p:nvPicPr>
          <p:cNvPr id="1028" name="Picture 4">
            <a:extLst>
              <a:ext uri="{FF2B5EF4-FFF2-40B4-BE49-F238E27FC236}">
                <a16:creationId xmlns:a16="http://schemas.microsoft.com/office/drawing/2014/main" id="{DD049772-177D-4768-BEC0-F274D37B5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3316">
            <a:off x="1459496" y="1811059"/>
            <a:ext cx="5666482" cy="31886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81" name="Google Shape;1081;p11"/>
          <p:cNvSpPr/>
          <p:nvPr/>
        </p:nvSpPr>
        <p:spPr>
          <a:xfrm rot="18988347">
            <a:off x="1927974" y="1155251"/>
            <a:ext cx="1808197" cy="509620"/>
          </a:xfrm>
          <a:prstGeom prst="rect">
            <a:avLst/>
          </a:prstGeom>
          <a:solidFill>
            <a:schemeClr val="lt2"/>
          </a:solidFill>
          <a:ln>
            <a:noFill/>
          </a:ln>
          <a:effectLst>
            <a:outerShdw blurRad="57150" dist="9525"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2" name="Google Shape;1082;p11"/>
          <p:cNvSpPr/>
          <p:nvPr/>
        </p:nvSpPr>
        <p:spPr>
          <a:xfrm rot="17888084">
            <a:off x="5083253" y="5023990"/>
            <a:ext cx="1808197" cy="509620"/>
          </a:xfrm>
          <a:prstGeom prst="rec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8547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2"/>
          <p:cNvSpPr/>
          <p:nvPr/>
        </p:nvSpPr>
        <p:spPr>
          <a:xfrm rot="21269003">
            <a:off x="5478512" y="2637723"/>
            <a:ext cx="5466900" cy="1705800"/>
          </a:xfrm>
          <a:prstGeom prst="rect">
            <a:avLst/>
          </a:prstGeom>
          <a:solidFill>
            <a:schemeClr val="accent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6" name="Google Shape;1096;p12"/>
          <p:cNvSpPr txBox="1">
            <a:spLocks noGrp="1"/>
          </p:cNvSpPr>
          <p:nvPr>
            <p:ph type="title"/>
          </p:nvPr>
        </p:nvSpPr>
        <p:spPr>
          <a:xfrm>
            <a:off x="1553126" y="1050575"/>
            <a:ext cx="4333200" cy="763500"/>
          </a:xfrm>
          <a:prstGeom prst="rect">
            <a:avLst/>
          </a:prstGeom>
          <a:noFill/>
          <a:ln>
            <a:noFill/>
          </a:ln>
        </p:spPr>
        <p:txBody>
          <a:bodyPr spcFirstLastPara="1" wrap="square" lIns="121900" tIns="121900" rIns="121900" bIns="121900" anchor="t" anchorCtr="0">
            <a:noAutofit/>
          </a:bodyPr>
          <a:lstStyle/>
          <a:p>
            <a:pPr marL="0" lvl="0" indent="0" rtl="0">
              <a:lnSpc>
                <a:spcPct val="100000"/>
              </a:lnSpc>
              <a:spcBef>
                <a:spcPts val="0"/>
              </a:spcBef>
              <a:spcAft>
                <a:spcPts val="0"/>
              </a:spcAft>
              <a:buSzPts val="4000"/>
              <a:buNone/>
            </a:pPr>
            <a:r>
              <a:rPr lang="en" sz="2800" dirty="0">
                <a:solidFill>
                  <a:schemeClr val="accent6"/>
                </a:solidFill>
                <a:latin typeface="Brush Script MT" panose="03060802040406070304" pitchFamily="66" charset="0"/>
              </a:rPr>
              <a:t>Coal mines in Appalachia</a:t>
            </a:r>
            <a:endParaRPr sz="2800" dirty="0">
              <a:solidFill>
                <a:schemeClr val="accent6"/>
              </a:solidFill>
              <a:latin typeface="Brush Script MT" panose="03060802040406070304" pitchFamily="66" charset="0"/>
            </a:endParaRPr>
          </a:p>
        </p:txBody>
      </p:sp>
      <p:sp>
        <p:nvSpPr>
          <p:cNvPr id="1097" name="Google Shape;1097;p12"/>
          <p:cNvSpPr txBox="1">
            <a:spLocks noGrp="1"/>
          </p:cNvSpPr>
          <p:nvPr>
            <p:ph type="body" idx="1"/>
          </p:nvPr>
        </p:nvSpPr>
        <p:spPr>
          <a:xfrm>
            <a:off x="1277451" y="1919586"/>
            <a:ext cx="4321800" cy="3798300"/>
          </a:xfrm>
          <a:prstGeom prst="rect">
            <a:avLst/>
          </a:prstGeom>
          <a:noFill/>
          <a:ln>
            <a:noFill/>
          </a:ln>
        </p:spPr>
        <p:txBody>
          <a:bodyPr spcFirstLastPara="1" wrap="square" lIns="121900" tIns="121900" rIns="121900" bIns="121900" anchor="t" anchorCtr="0">
            <a:noAutofit/>
          </a:bodyPr>
          <a:lstStyle/>
          <a:p>
            <a:pPr marL="107950" lvl="0" indent="0" rtl="0">
              <a:lnSpc>
                <a:spcPct val="115000"/>
              </a:lnSpc>
              <a:spcBef>
                <a:spcPts val="0"/>
              </a:spcBef>
              <a:spcAft>
                <a:spcPts val="0"/>
              </a:spcAft>
              <a:buSzPts val="1900"/>
              <a:buNone/>
            </a:pPr>
            <a:r>
              <a:rPr lang="en" sz="1600" dirty="0">
                <a:latin typeface="Bradley Hand ITC" panose="03070402050302030203" pitchFamily="66" charset="0"/>
              </a:rPr>
              <a:t>Today I am at a coal mine in Appalachia listening to the music, bluegrass. </a:t>
            </a:r>
            <a:r>
              <a:rPr lang="en-US" sz="1600" dirty="0">
                <a:latin typeface="Bradley Hand ITC" panose="03070402050302030203" pitchFamily="66" charset="0"/>
              </a:rPr>
              <a:t>C</a:t>
            </a:r>
            <a:r>
              <a:rPr lang="en" sz="1600" dirty="0">
                <a:latin typeface="Bradley Hand ITC" panose="03070402050302030203" pitchFamily="66" charset="0"/>
              </a:rPr>
              <a:t>oal is a mineral that is very important to the southeast. </a:t>
            </a:r>
            <a:r>
              <a:rPr lang="en-US" sz="1600" dirty="0">
                <a:latin typeface="Bradley Hand ITC" panose="03070402050302030203" pitchFamily="66" charset="0"/>
              </a:rPr>
              <a:t>A</a:t>
            </a:r>
            <a:r>
              <a:rPr lang="en" sz="1600" dirty="0">
                <a:latin typeface="Bradley Hand ITC" panose="03070402050302030203" pitchFamily="66" charset="0"/>
              </a:rPr>
              <a:t>lmost all of the coal in the United States comes from the underground and strip mines that are in Appalachia. Appalachia sits right in the middle of Tennessee, Georgia, and Alabama. </a:t>
            </a:r>
            <a:r>
              <a:rPr lang="en-US" sz="1600" dirty="0">
                <a:latin typeface="Bradley Hand ITC" panose="03070402050302030203" pitchFamily="66" charset="0"/>
              </a:rPr>
              <a:t>C</a:t>
            </a:r>
            <a:r>
              <a:rPr lang="en" sz="1600" dirty="0">
                <a:latin typeface="Bradley Hand ITC" panose="03070402050302030203" pitchFamily="66" charset="0"/>
              </a:rPr>
              <a:t>oal is often used to make electicity for homes and businesses around the United States. You were probably wondering all this time what a strip mine is. A stip mine is a place where minerals are scraped from the ground. I had a fun time learning about coal mines. </a:t>
            </a:r>
            <a:r>
              <a:rPr lang="en-US" sz="1600" dirty="0">
                <a:latin typeface="Bradley Hand ITC" panose="03070402050302030203" pitchFamily="66" charset="0"/>
              </a:rPr>
              <a:t>S</a:t>
            </a:r>
            <a:r>
              <a:rPr lang="en" sz="1600" dirty="0">
                <a:latin typeface="Bradley Hand ITC" panose="03070402050302030203" pitchFamily="66" charset="0"/>
              </a:rPr>
              <a:t>ee you at the next stop.</a:t>
            </a:r>
            <a:endParaRPr sz="1600" dirty="0">
              <a:latin typeface="Bradley Hand ITC" panose="03070402050302030203" pitchFamily="66" charset="0"/>
            </a:endParaRPr>
          </a:p>
          <a:p>
            <a:pPr marL="107950" lvl="0" indent="0" algn="r" rtl="0">
              <a:lnSpc>
                <a:spcPct val="115000"/>
              </a:lnSpc>
              <a:spcBef>
                <a:spcPts val="0"/>
              </a:spcBef>
              <a:spcAft>
                <a:spcPts val="0"/>
              </a:spcAft>
              <a:buSzPts val="1900"/>
              <a:buNone/>
            </a:pPr>
            <a:endParaRPr dirty="0"/>
          </a:p>
        </p:txBody>
      </p:sp>
      <p:grpSp>
        <p:nvGrpSpPr>
          <p:cNvPr id="1099" name="Google Shape;1099;p12"/>
          <p:cNvGrpSpPr/>
          <p:nvPr/>
        </p:nvGrpSpPr>
        <p:grpSpPr>
          <a:xfrm>
            <a:off x="5785210" y="1088207"/>
            <a:ext cx="582767" cy="595841"/>
            <a:chOff x="5717150" y="2098500"/>
            <a:chExt cx="247575" cy="245475"/>
          </a:xfrm>
        </p:grpSpPr>
        <p:sp>
          <p:nvSpPr>
            <p:cNvPr id="1100" name="Google Shape;1100;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1" name="Google Shape;1101;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2" name="Google Shape;1102;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103" name="Google Shape;1103;p12"/>
          <p:cNvGrpSpPr/>
          <p:nvPr/>
        </p:nvGrpSpPr>
        <p:grpSpPr>
          <a:xfrm>
            <a:off x="1553126" y="542254"/>
            <a:ext cx="582767" cy="595841"/>
            <a:chOff x="5717150" y="2098500"/>
            <a:chExt cx="247575" cy="245475"/>
          </a:xfrm>
        </p:grpSpPr>
        <p:sp>
          <p:nvSpPr>
            <p:cNvPr id="1104" name="Google Shape;1104;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5" name="Google Shape;1105;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6" name="Google Shape;1106;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pic>
        <p:nvPicPr>
          <p:cNvPr id="1028" name="Picture 4">
            <a:extLst>
              <a:ext uri="{FF2B5EF4-FFF2-40B4-BE49-F238E27FC236}">
                <a16:creationId xmlns:a16="http://schemas.microsoft.com/office/drawing/2014/main" id="{8C8909E8-99FA-48F8-9F31-315282336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699" y="1814075"/>
            <a:ext cx="5551648" cy="31240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02180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228531" y="974375"/>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sz="2800" dirty="0">
                <a:solidFill>
                  <a:schemeClr val="lt2"/>
                </a:solidFill>
                <a:latin typeface="Brush Script MT" panose="03060802040406070304" pitchFamily="66" charset="0"/>
              </a:rPr>
              <a:t>Memphis, Tennessee</a:t>
            </a:r>
            <a:endParaRPr sz="2800" dirty="0">
              <a:solidFill>
                <a:schemeClr val="lt2"/>
              </a:solidFill>
              <a:latin typeface="Brush Script MT" panose="03060802040406070304" pitchFamily="66" charset="0"/>
            </a:endParaRPr>
          </a:p>
        </p:txBody>
      </p:sp>
      <p:grpSp>
        <p:nvGrpSpPr>
          <p:cNvPr id="1083" name="Google Shape;1083;p11"/>
          <p:cNvGrpSpPr/>
          <p:nvPr/>
        </p:nvGrpSpPr>
        <p:grpSpPr>
          <a:xfrm>
            <a:off x="10706435" y="1100591"/>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087" name="Google Shape;1087;p11"/>
          <p:cNvGrpSpPr/>
          <p:nvPr/>
        </p:nvGrpSpPr>
        <p:grpSpPr>
          <a:xfrm>
            <a:off x="2321735" y="5357431"/>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pic>
        <p:nvPicPr>
          <p:cNvPr id="2050" name="Picture 2">
            <a:extLst>
              <a:ext uri="{FF2B5EF4-FFF2-40B4-BE49-F238E27FC236}">
                <a16:creationId xmlns:a16="http://schemas.microsoft.com/office/drawing/2014/main" id="{3E3725C1-AE2A-4B23-B14B-0D91B26FD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0215">
            <a:off x="1612036" y="1612979"/>
            <a:ext cx="5485770" cy="30869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82" name="Google Shape;1082;p11"/>
          <p:cNvSpPr/>
          <p:nvPr/>
        </p:nvSpPr>
        <p:spPr>
          <a:xfrm rot="-2299012">
            <a:off x="5540452" y="5080740"/>
            <a:ext cx="1808197" cy="509620"/>
          </a:xfrm>
          <a:prstGeom prst="rec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0" name="Google Shape;1080;p11"/>
          <p:cNvSpPr txBox="1">
            <a:spLocks noGrp="1"/>
          </p:cNvSpPr>
          <p:nvPr>
            <p:ph type="body" idx="1"/>
          </p:nvPr>
        </p:nvSpPr>
        <p:spPr>
          <a:xfrm>
            <a:off x="7234156" y="1913966"/>
            <a:ext cx="4069500" cy="3798300"/>
          </a:xfrm>
          <a:prstGeom prst="rect">
            <a:avLst/>
          </a:prstGeom>
          <a:noFill/>
          <a:ln>
            <a:noFill/>
          </a:ln>
        </p:spPr>
        <p:txBody>
          <a:bodyPr spcFirstLastPara="1" wrap="square" lIns="121900" tIns="121900" rIns="121900" bIns="121900" anchor="t" anchorCtr="0">
            <a:noAutofit/>
          </a:bodyPr>
          <a:lstStyle/>
          <a:p>
            <a:pPr marL="107950" lvl="0" indent="0" algn="l" rtl="0">
              <a:lnSpc>
                <a:spcPct val="115000"/>
              </a:lnSpc>
              <a:spcBef>
                <a:spcPts val="0"/>
              </a:spcBef>
              <a:spcAft>
                <a:spcPts val="0"/>
              </a:spcAft>
              <a:buSzPts val="1900"/>
              <a:buNone/>
            </a:pPr>
            <a:r>
              <a:rPr lang="en-US" sz="1600" dirty="0">
                <a:latin typeface="Bradley Hand ITC" panose="03070402050302030203" pitchFamily="66" charset="0"/>
              </a:rPr>
              <a:t>I made a short stop in Memphis, Tennessee, where a street trombone player told me the history of Memphis, Tennessee. This place is known as the birthplace of the “blues”. The blues were created by slaves as a way to express their sorrows. In 1912, W.C. Handy, an African American songwriter in Memphis, wrote the first popular blues song, which he called “Memphis Blues”. Today the blues can be heard throughout Memphis! After lunch, I went on a tour down the Mississippi River. See you at the next stop!</a:t>
            </a:r>
            <a:endParaRPr sz="1600" dirty="0">
              <a:latin typeface="Bradley Hand ITC" panose="03070402050302030203" pitchFamily="66" charset="0"/>
            </a:endParaRPr>
          </a:p>
        </p:txBody>
      </p:sp>
      <p:sp>
        <p:nvSpPr>
          <p:cNvPr id="1081" name="Google Shape;1081;p11"/>
          <p:cNvSpPr/>
          <p:nvPr/>
        </p:nvSpPr>
        <p:spPr>
          <a:xfrm rot="-2299012">
            <a:off x="1269199" y="1124971"/>
            <a:ext cx="1808197" cy="509620"/>
          </a:xfrm>
          <a:prstGeom prst="rect">
            <a:avLst/>
          </a:prstGeom>
          <a:solidFill>
            <a:schemeClr val="lt2"/>
          </a:solidFill>
          <a:ln>
            <a:noFill/>
          </a:ln>
          <a:effectLst>
            <a:outerShdw blurRad="57150" dist="9525"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92333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2"/>
          <p:cNvSpPr/>
          <p:nvPr/>
        </p:nvSpPr>
        <p:spPr>
          <a:xfrm rot="16200000">
            <a:off x="6188915" y="2561500"/>
            <a:ext cx="5466900" cy="1705800"/>
          </a:xfrm>
          <a:prstGeom prst="rect">
            <a:avLst/>
          </a:prstGeom>
          <a:solidFill>
            <a:schemeClr val="accent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6" name="Google Shape;1096;p12"/>
          <p:cNvSpPr txBox="1">
            <a:spLocks noGrp="1"/>
          </p:cNvSpPr>
          <p:nvPr>
            <p:ph type="title"/>
          </p:nvPr>
        </p:nvSpPr>
        <p:spPr>
          <a:xfrm>
            <a:off x="1668305" y="1135104"/>
            <a:ext cx="4333200" cy="763500"/>
          </a:xfrm>
          <a:prstGeom prst="rect">
            <a:avLst/>
          </a:prstGeom>
          <a:noFill/>
          <a:ln>
            <a:noFill/>
          </a:ln>
        </p:spPr>
        <p:txBody>
          <a:bodyPr spcFirstLastPara="1" wrap="square" lIns="121900" tIns="121900" rIns="121900" bIns="121900" anchor="t" anchorCtr="0">
            <a:noAutofit/>
          </a:bodyPr>
          <a:lstStyle/>
          <a:p>
            <a:pPr marL="0" lvl="0" indent="0" rtl="0">
              <a:lnSpc>
                <a:spcPct val="100000"/>
              </a:lnSpc>
              <a:spcBef>
                <a:spcPts val="0"/>
              </a:spcBef>
              <a:spcAft>
                <a:spcPts val="0"/>
              </a:spcAft>
              <a:buSzPts val="4000"/>
              <a:buNone/>
            </a:pPr>
            <a:r>
              <a:rPr lang="en-US" sz="2400" dirty="0">
                <a:solidFill>
                  <a:schemeClr val="accent6"/>
                </a:solidFill>
                <a:latin typeface="Brush Script MT" panose="03060802040406070304" pitchFamily="66" charset="0"/>
              </a:rPr>
              <a:t>The French Quarter in New Orleans, Louisiana </a:t>
            </a:r>
            <a:endParaRPr sz="2400" dirty="0">
              <a:solidFill>
                <a:schemeClr val="accent6"/>
              </a:solidFill>
              <a:latin typeface="Brush Script MT" panose="03060802040406070304" pitchFamily="66" charset="0"/>
            </a:endParaRPr>
          </a:p>
        </p:txBody>
      </p:sp>
      <p:grpSp>
        <p:nvGrpSpPr>
          <p:cNvPr id="1099" name="Google Shape;1099;p12"/>
          <p:cNvGrpSpPr/>
          <p:nvPr/>
        </p:nvGrpSpPr>
        <p:grpSpPr>
          <a:xfrm>
            <a:off x="6307779" y="758719"/>
            <a:ext cx="582767" cy="595841"/>
            <a:chOff x="5717150" y="2098500"/>
            <a:chExt cx="247575" cy="245475"/>
          </a:xfrm>
        </p:grpSpPr>
        <p:sp>
          <p:nvSpPr>
            <p:cNvPr id="1100" name="Google Shape;1100;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1" name="Google Shape;1101;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2" name="Google Shape;1102;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103" name="Google Shape;1103;p12"/>
          <p:cNvGrpSpPr/>
          <p:nvPr/>
        </p:nvGrpSpPr>
        <p:grpSpPr>
          <a:xfrm>
            <a:off x="3428615" y="557315"/>
            <a:ext cx="582767" cy="595841"/>
            <a:chOff x="5717150" y="2098500"/>
            <a:chExt cx="247575" cy="245475"/>
          </a:xfrm>
        </p:grpSpPr>
        <p:sp>
          <p:nvSpPr>
            <p:cNvPr id="1104" name="Google Shape;1104;p12"/>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5" name="Google Shape;1105;p12"/>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6" name="Google Shape;1106;p12"/>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28575"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pic>
        <p:nvPicPr>
          <p:cNvPr id="2" name="Picture 1">
            <a:extLst>
              <a:ext uri="{FF2B5EF4-FFF2-40B4-BE49-F238E27FC236}">
                <a16:creationId xmlns:a16="http://schemas.microsoft.com/office/drawing/2014/main" id="{A6A8F9E7-8B91-4F4B-BDE4-48F21FDF4183}"/>
              </a:ext>
            </a:extLst>
          </p:cNvPr>
          <p:cNvPicPr>
            <a:picLocks noChangeAspect="1"/>
          </p:cNvPicPr>
          <p:nvPr/>
        </p:nvPicPr>
        <p:blipFill>
          <a:blip r:embed="rId3"/>
          <a:stretch>
            <a:fillRect/>
          </a:stretch>
        </p:blipFill>
        <p:spPr>
          <a:xfrm>
            <a:off x="5666704" y="1731818"/>
            <a:ext cx="5735602" cy="32275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97" name="Google Shape;1097;p12"/>
          <p:cNvSpPr txBox="1">
            <a:spLocks noGrp="1"/>
          </p:cNvSpPr>
          <p:nvPr>
            <p:ph type="body" idx="1"/>
          </p:nvPr>
        </p:nvSpPr>
        <p:spPr>
          <a:xfrm>
            <a:off x="1558775" y="1924596"/>
            <a:ext cx="4321800" cy="3798300"/>
          </a:xfrm>
          <a:prstGeom prst="rect">
            <a:avLst/>
          </a:prstGeom>
          <a:noFill/>
          <a:ln>
            <a:noFill/>
          </a:ln>
        </p:spPr>
        <p:txBody>
          <a:bodyPr spcFirstLastPara="1" wrap="square" lIns="121900" tIns="121900" rIns="121900" bIns="121900" anchor="t" anchorCtr="0">
            <a:noAutofit/>
          </a:bodyPr>
          <a:lstStyle/>
          <a:p>
            <a:pPr marL="107950" lvl="0" indent="0" rtl="0">
              <a:lnSpc>
                <a:spcPct val="115000"/>
              </a:lnSpc>
              <a:spcBef>
                <a:spcPts val="0"/>
              </a:spcBef>
              <a:spcAft>
                <a:spcPts val="0"/>
              </a:spcAft>
              <a:buSzPts val="1900"/>
              <a:buNone/>
            </a:pPr>
            <a:r>
              <a:rPr lang="en-US" sz="1600" dirty="0">
                <a:latin typeface="Bradley Hand ITC" panose="03070402050302030203" pitchFamily="66" charset="0"/>
              </a:rPr>
              <a:t>Today’s stop was a jazzy one, and I think you can guess why. That’s right. New Orleans. Home to the birthplace of jazz. Also, home to the most famous African American jazz musician of all time. Louis Armstrong. And what a lucky time to arrive. In the preparation of Mardi Gras! I visited all the preparation sites and got my first ever glance of a real king cake! (They even let me taste test it. Mmmmmmm). I saw the Mardi Gras floats behind the scenes while they were painting them. Then I got my dress made for the Mardi Gras celebration. Happy Mardi Gras! By for now!</a:t>
            </a:r>
            <a:endParaRPr sz="1600" dirty="0">
              <a:latin typeface="Bradley Hand ITC" panose="03070402050302030203" pitchFamily="66"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1"/>
          <p:cNvSpPr txBox="1">
            <a:spLocks noGrp="1"/>
          </p:cNvSpPr>
          <p:nvPr>
            <p:ph type="title"/>
          </p:nvPr>
        </p:nvSpPr>
        <p:spPr>
          <a:xfrm>
            <a:off x="7228531" y="974375"/>
            <a:ext cx="40803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chemeClr val="dk1"/>
              </a:buClr>
              <a:buSzPts val="4000"/>
              <a:buFont typeface="Aldrich"/>
              <a:buNone/>
            </a:pPr>
            <a:r>
              <a:rPr lang="en-US" sz="2800" dirty="0">
                <a:solidFill>
                  <a:schemeClr val="lt2"/>
                </a:solidFill>
                <a:latin typeface="Brush Script MT" panose="03060802040406070304" pitchFamily="66" charset="0"/>
              </a:rPr>
              <a:t>A Cotton Plantation in Natchez, Mississippi</a:t>
            </a:r>
            <a:endParaRPr sz="2800" dirty="0">
              <a:solidFill>
                <a:schemeClr val="lt2"/>
              </a:solidFill>
              <a:latin typeface="Brush Script MT" panose="03060802040406070304" pitchFamily="66" charset="0"/>
            </a:endParaRPr>
          </a:p>
        </p:txBody>
      </p:sp>
      <p:grpSp>
        <p:nvGrpSpPr>
          <p:cNvPr id="1083" name="Google Shape;1083;p11"/>
          <p:cNvGrpSpPr/>
          <p:nvPr/>
        </p:nvGrpSpPr>
        <p:grpSpPr>
          <a:xfrm>
            <a:off x="7107749" y="538553"/>
            <a:ext cx="582767" cy="595841"/>
            <a:chOff x="5717150" y="2098500"/>
            <a:chExt cx="247575" cy="245475"/>
          </a:xfrm>
        </p:grpSpPr>
        <p:sp>
          <p:nvSpPr>
            <p:cNvPr id="1084" name="Google Shape;1084;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5" name="Google Shape;1085;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1"/>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6" name="Google Shape;1086;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grpSp>
        <p:nvGrpSpPr>
          <p:cNvPr id="1087" name="Google Shape;1087;p11"/>
          <p:cNvGrpSpPr/>
          <p:nvPr/>
        </p:nvGrpSpPr>
        <p:grpSpPr>
          <a:xfrm>
            <a:off x="10415051" y="683645"/>
            <a:ext cx="582767" cy="595841"/>
            <a:chOff x="5717150" y="2098500"/>
            <a:chExt cx="247575" cy="245475"/>
          </a:xfrm>
        </p:grpSpPr>
        <p:sp>
          <p:nvSpPr>
            <p:cNvPr id="1088" name="Google Shape;1088;p11"/>
            <p:cNvSpPr/>
            <p:nvPr/>
          </p:nvSpPr>
          <p:spPr>
            <a:xfrm>
              <a:off x="5717150" y="2098500"/>
              <a:ext cx="135175" cy="132800"/>
            </a:xfrm>
            <a:custGeom>
              <a:avLst/>
              <a:gdLst/>
              <a:ahLst/>
              <a:cxnLst/>
              <a:rect l="l" t="t" r="r" b="b"/>
              <a:pathLst>
                <a:path w="5407" h="5312" extrusionOk="0">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chemeClr val="lt2"/>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9" name="Google Shape;1089;p11"/>
            <p:cNvSpPr/>
            <p:nvPr/>
          </p:nvSpPr>
          <p:spPr>
            <a:xfrm>
              <a:off x="5857650" y="2158275"/>
              <a:ext cx="107075" cy="106075"/>
            </a:xfrm>
            <a:custGeom>
              <a:avLst/>
              <a:gdLst/>
              <a:ahLst/>
              <a:cxnLst/>
              <a:rect l="l" t="t" r="r" b="b"/>
              <a:pathLst>
                <a:path w="4283" h="4243" extrusionOk="0">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chemeClr val="accent3"/>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0" name="Google Shape;1090;p11"/>
            <p:cNvSpPr/>
            <p:nvPr/>
          </p:nvSpPr>
          <p:spPr>
            <a:xfrm>
              <a:off x="5790750" y="2264450"/>
              <a:ext cx="80750" cy="79525"/>
            </a:xfrm>
            <a:custGeom>
              <a:avLst/>
              <a:gdLst/>
              <a:ahLst/>
              <a:cxnLst/>
              <a:rect l="l" t="t" r="r" b="b"/>
              <a:pathLst>
                <a:path w="3230" h="3181" extrusionOk="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chemeClr val="accent5"/>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pic>
        <p:nvPicPr>
          <p:cNvPr id="3" name="Picture 2">
            <a:extLst>
              <a:ext uri="{FF2B5EF4-FFF2-40B4-BE49-F238E27FC236}">
                <a16:creationId xmlns:a16="http://schemas.microsoft.com/office/drawing/2014/main" id="{49EDE31E-9944-47B0-8483-09B084F86016}"/>
              </a:ext>
            </a:extLst>
          </p:cNvPr>
          <p:cNvPicPr>
            <a:picLocks noChangeAspect="1"/>
          </p:cNvPicPr>
          <p:nvPr/>
        </p:nvPicPr>
        <p:blipFill>
          <a:blip r:embed="rId3"/>
          <a:stretch>
            <a:fillRect/>
          </a:stretch>
        </p:blipFill>
        <p:spPr>
          <a:xfrm rot="1120214">
            <a:off x="1572432" y="1545367"/>
            <a:ext cx="5932520" cy="33383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80" name="Google Shape;1080;p11"/>
          <p:cNvSpPr txBox="1">
            <a:spLocks noGrp="1"/>
          </p:cNvSpPr>
          <p:nvPr>
            <p:ph type="body" idx="1"/>
          </p:nvPr>
        </p:nvSpPr>
        <p:spPr>
          <a:xfrm>
            <a:off x="7234156" y="1913966"/>
            <a:ext cx="4069500" cy="3798300"/>
          </a:xfrm>
          <a:prstGeom prst="rect">
            <a:avLst/>
          </a:prstGeom>
          <a:noFill/>
          <a:ln>
            <a:noFill/>
          </a:ln>
        </p:spPr>
        <p:txBody>
          <a:bodyPr spcFirstLastPara="1" wrap="square" lIns="121900" tIns="121900" rIns="121900" bIns="121900" anchor="t" anchorCtr="0">
            <a:noAutofit/>
          </a:bodyPr>
          <a:lstStyle/>
          <a:p>
            <a:pPr marL="107950" lvl="0" indent="0" algn="l" rtl="0">
              <a:lnSpc>
                <a:spcPct val="115000"/>
              </a:lnSpc>
              <a:spcBef>
                <a:spcPts val="0"/>
              </a:spcBef>
              <a:spcAft>
                <a:spcPts val="0"/>
              </a:spcAft>
              <a:buSzPts val="1900"/>
              <a:buNone/>
            </a:pPr>
            <a:r>
              <a:rPr lang="en" sz="1600" dirty="0">
                <a:latin typeface="Bradley Hand ITC" panose="03070402050302030203" pitchFamily="66" charset="0"/>
              </a:rPr>
              <a:t>Today I made a sad visit to a cott</a:t>
            </a:r>
            <a:r>
              <a:rPr lang="en-US" sz="1600" dirty="0">
                <a:latin typeface="Bradley Hand ITC" panose="03070402050302030203" pitchFamily="66" charset="0"/>
              </a:rPr>
              <a:t>o</a:t>
            </a:r>
            <a:r>
              <a:rPr lang="en" sz="1600" dirty="0">
                <a:latin typeface="Bradley Hand ITC" panose="03070402050302030203" pitchFamily="66" charset="0"/>
              </a:rPr>
              <a:t>n plantation in Natchez, Mississippi. This place was where, back then, black slaves worked for rich white people. The white people got to live in huge mansions, while the black slaves lived in tiny wood houses. White people got their money from all the cott</a:t>
            </a:r>
            <a:r>
              <a:rPr lang="en-US" sz="1600" dirty="0">
                <a:latin typeface="Bradley Hand ITC" panose="03070402050302030203" pitchFamily="66" charset="0"/>
              </a:rPr>
              <a:t>o</a:t>
            </a:r>
            <a:r>
              <a:rPr lang="en" sz="1600" dirty="0">
                <a:latin typeface="Bradley Hand ITC" panose="03070402050302030203" pitchFamily="66" charset="0"/>
              </a:rPr>
              <a:t>n they prudused, but it was actually the slaves that picked the cott</a:t>
            </a:r>
            <a:r>
              <a:rPr lang="en-US" sz="1600" dirty="0">
                <a:latin typeface="Bradley Hand ITC" panose="03070402050302030203" pitchFamily="66" charset="0"/>
              </a:rPr>
              <a:t>o</a:t>
            </a:r>
            <a:r>
              <a:rPr lang="en" sz="1600" dirty="0">
                <a:latin typeface="Bradley Hand ITC" panose="03070402050302030203" pitchFamily="66" charset="0"/>
              </a:rPr>
              <a:t>n. It was really sad what had happened to these poor slaves. I am glad that slavery was vanqueshed from the U.S. in the Civil War. See you as the next happyer stop!</a:t>
            </a:r>
            <a:endParaRPr sz="1600" dirty="0">
              <a:latin typeface="Bradley Hand ITC" panose="03070402050302030203" pitchFamily="66" charset="0"/>
            </a:endParaRPr>
          </a:p>
        </p:txBody>
      </p:sp>
      <p:sp>
        <p:nvSpPr>
          <p:cNvPr id="1081" name="Google Shape;1081;p11"/>
          <p:cNvSpPr/>
          <p:nvPr/>
        </p:nvSpPr>
        <p:spPr>
          <a:xfrm rot="-2299012">
            <a:off x="1448802" y="1082715"/>
            <a:ext cx="1808197" cy="509620"/>
          </a:xfrm>
          <a:prstGeom prst="rect">
            <a:avLst/>
          </a:prstGeom>
          <a:solidFill>
            <a:schemeClr val="lt2"/>
          </a:solidFill>
          <a:ln>
            <a:noFill/>
          </a:ln>
          <a:effectLst>
            <a:outerShdw blurRad="57150" dist="9525"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2" name="Google Shape;1082;p11"/>
          <p:cNvSpPr/>
          <p:nvPr/>
        </p:nvSpPr>
        <p:spPr>
          <a:xfrm rot="-2299012">
            <a:off x="5540452" y="5080740"/>
            <a:ext cx="1808197" cy="509620"/>
          </a:xfrm>
          <a:prstGeom prst="rect">
            <a:avLst/>
          </a:prstGeom>
          <a:solidFill>
            <a:schemeClr val="accent5"/>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12325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lidesMania">
  <a:themeElements>
    <a:clrScheme name="Simple Light">
      <a:dk1>
        <a:srgbClr val="000000"/>
      </a:dk1>
      <a:lt1>
        <a:srgbClr val="FCE5CD"/>
      </a:lt1>
      <a:dk2>
        <a:srgbClr val="5B3B00"/>
      </a:dk2>
      <a:lt2>
        <a:srgbClr val="B19E40"/>
      </a:lt2>
      <a:accent1>
        <a:srgbClr val="5A1800"/>
      </a:accent1>
      <a:accent2>
        <a:srgbClr val="ED1C24"/>
      </a:accent2>
      <a:accent3>
        <a:srgbClr val="F2C900"/>
      </a:accent3>
      <a:accent4>
        <a:srgbClr val="A8BA3A"/>
      </a:accent4>
      <a:accent5>
        <a:srgbClr val="D24F1D"/>
      </a:accent5>
      <a:accent6>
        <a:srgbClr val="9F221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5CE20E5BFDD747A34539D87CDE7F56" ma:contentTypeVersion="7" ma:contentTypeDescription="Create a new document." ma:contentTypeScope="" ma:versionID="0ef6952758a086d2cce0be2d0f7e975b">
  <xsd:schema xmlns:xsd="http://www.w3.org/2001/XMLSchema" xmlns:xs="http://www.w3.org/2001/XMLSchema" xmlns:p="http://schemas.microsoft.com/office/2006/metadata/properties" xmlns:ns3="7acf1076-2e52-4011-9598-08c47f577c06" xmlns:ns4="99a36511-a3db-41d2-be19-e649299bb051" targetNamespace="http://schemas.microsoft.com/office/2006/metadata/properties" ma:root="true" ma:fieldsID="0282dc91f13fa39a6eb794045b31c3d6" ns3:_="" ns4:_="">
    <xsd:import namespace="7acf1076-2e52-4011-9598-08c47f577c06"/>
    <xsd:import namespace="99a36511-a3db-41d2-be19-e649299bb05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cf1076-2e52-4011-9598-08c47f577c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a36511-a3db-41d2-be19-e649299bb05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3A351F-A1AC-4F52-ABA9-82366786E9B9}">
  <ds:schemaRefs>
    <ds:schemaRef ds:uri="http://schemas.microsoft.com/sharepoint/v3/contenttype/forms"/>
  </ds:schemaRefs>
</ds:datastoreItem>
</file>

<file path=customXml/itemProps2.xml><?xml version="1.0" encoding="utf-8"?>
<ds:datastoreItem xmlns:ds="http://schemas.openxmlformats.org/officeDocument/2006/customXml" ds:itemID="{22E75DF5-C777-4EFB-9306-0522EBE1B8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cf1076-2e52-4011-9598-08c47f577c06"/>
    <ds:schemaRef ds:uri="99a36511-a3db-41d2-be19-e649299bb0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A8EC65-5287-42F7-B148-170341B31786}">
  <ds:schemaRefs>
    <ds:schemaRef ds:uri="http://schemas.microsoft.com/office/2006/documentManagement/types"/>
    <ds:schemaRef ds:uri="http://purl.org/dc/terms/"/>
    <ds:schemaRef ds:uri="http://purl.org/dc/dcmitype/"/>
    <ds:schemaRef ds:uri="http://schemas.microsoft.com/office/infopath/2007/PartnerControls"/>
    <ds:schemaRef ds:uri="99a36511-a3db-41d2-be19-e649299bb051"/>
    <ds:schemaRef ds:uri="http://schemas.openxmlformats.org/package/2006/metadata/core-properties"/>
    <ds:schemaRef ds:uri="http://schemas.microsoft.com/office/2006/metadata/properties"/>
    <ds:schemaRef ds:uri="7acf1076-2e52-4011-9598-08c47f577c06"/>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1026</TotalTime>
  <Words>1387</Words>
  <Application>Microsoft Office PowerPoint</Application>
  <PresentationFormat>Widescreen</PresentationFormat>
  <Paragraphs>40</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Abril Fatface</vt:lpstr>
      <vt:lpstr>Aldrich</vt:lpstr>
      <vt:lpstr>Arial</vt:lpstr>
      <vt:lpstr>Barlow Condensed</vt:lpstr>
      <vt:lpstr>Bradley Hand ITC</vt:lpstr>
      <vt:lpstr>Brush Script MT</vt:lpstr>
      <vt:lpstr>Edwardian Script ITC</vt:lpstr>
      <vt:lpstr>Poppins</vt:lpstr>
      <vt:lpstr>SlidesMania</vt:lpstr>
      <vt:lpstr>My Trip to the Southeast</vt:lpstr>
      <vt:lpstr>PowerPoint Presentation</vt:lpstr>
      <vt:lpstr>Everglades</vt:lpstr>
      <vt:lpstr>Kennedy Space Center  </vt:lpstr>
      <vt:lpstr>Jamestown, Virginia  </vt:lpstr>
      <vt:lpstr>Coal mines in Appalachia</vt:lpstr>
      <vt:lpstr>Memphis, Tennessee</vt:lpstr>
      <vt:lpstr>The French Quarter in New Orleans, Louisiana </vt:lpstr>
      <vt:lpstr>A Cotton Plantation in Natchez, Mississippi</vt:lpstr>
      <vt:lpstr>Birthplace of the Civil Rights Movment, Montgomery, Alabama</vt:lpstr>
      <vt:lpstr>PowerPoint Presentation</vt:lpstr>
      <vt:lpstr>Epilogue</vt:lpstr>
      <vt:lpstr>Ella C. Wallent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Trip to the Southeast</dc:title>
  <dc:creator>Karen Washburn</dc:creator>
  <cp:lastModifiedBy>Karen Washburn</cp:lastModifiedBy>
  <cp:revision>65</cp:revision>
  <dcterms:modified xsi:type="dcterms:W3CDTF">2022-04-11T17:54:03Z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0x010100F55CE20E5BFDD747A34539D87CDE7F56</vt:lpwstr>
  </property>
</Properties>
</file>