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4"/>
  </p:sldMasterIdLst>
  <p:notesMasterIdLst>
    <p:notesMasterId r:id="rId17"/>
  </p:notesMasterIdLst>
  <p:sldIdLst>
    <p:sldId id="273" r:id="rId5"/>
    <p:sldId id="257" r:id="rId6"/>
    <p:sldId id="258" r:id="rId7"/>
    <p:sldId id="297" r:id="rId8"/>
    <p:sldId id="292" r:id="rId9"/>
    <p:sldId id="296" r:id="rId10"/>
    <p:sldId id="293" r:id="rId11"/>
    <p:sldId id="259" r:id="rId12"/>
    <p:sldId id="294" r:id="rId13"/>
    <p:sldId id="298" r:id="rId14"/>
    <p:sldId id="267" r:id="rId15"/>
    <p:sldId id="290"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8F24DA-B331-4ADC-9DC9-7ACEF9853E09}" v="45" dt="2022-03-28T18:13:45.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2" name="Google Shape;12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009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1" name="Google Shape;11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3" name="Google Shape;175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1" name="Google Shape;10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289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8419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1404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89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615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2 Simple Layout">
  <p:cSld name="1_Just title">
    <p:spTree>
      <p:nvGrpSpPr>
        <p:cNvPr id="1" name="Shape 313"/>
        <p:cNvGrpSpPr/>
        <p:nvPr/>
      </p:nvGrpSpPr>
      <p:grpSpPr>
        <a:xfrm>
          <a:off x="0" y="0"/>
          <a:ext cx="0" cy="0"/>
          <a:chOff x="0" y="0"/>
          <a:chExt cx="0" cy="0"/>
        </a:xfrm>
      </p:grpSpPr>
      <p:sp>
        <p:nvSpPr>
          <p:cNvPr id="314" name="Google Shape;314;p3"/>
          <p:cNvSpPr/>
          <p:nvPr/>
        </p:nvSpPr>
        <p:spPr>
          <a:xfrm>
            <a:off x="-152400" y="361506"/>
            <a:ext cx="12088800" cy="6187500"/>
          </a:xfrm>
          <a:prstGeom prst="rect">
            <a:avLst/>
          </a:pr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15" name="Google Shape;315;p3"/>
          <p:cNvGrpSpPr/>
          <p:nvPr/>
        </p:nvGrpSpPr>
        <p:grpSpPr>
          <a:xfrm>
            <a:off x="-122416" y="410583"/>
            <a:ext cx="11906655" cy="5967921"/>
            <a:chOff x="0" y="0"/>
            <a:chExt cx="11998423" cy="6869680"/>
          </a:xfrm>
        </p:grpSpPr>
        <p:sp>
          <p:nvSpPr>
            <p:cNvPr id="316" name="Google Shape;316;p3"/>
            <p:cNvSpPr/>
            <p:nvPr/>
          </p:nvSpPr>
          <p:spPr>
            <a:xfrm>
              <a:off x="7996781"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3"/>
            <p:cNvSpPr/>
            <p:nvPr/>
          </p:nvSpPr>
          <p:spPr>
            <a:xfrm>
              <a:off x="7996781"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3"/>
            <p:cNvSpPr/>
            <p:nvPr/>
          </p:nvSpPr>
          <p:spPr>
            <a:xfrm>
              <a:off x="7996781"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3"/>
            <p:cNvSpPr/>
            <p:nvPr/>
          </p:nvSpPr>
          <p:spPr>
            <a:xfrm>
              <a:off x="7996781"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3"/>
            <p:cNvSpPr/>
            <p:nvPr/>
          </p:nvSpPr>
          <p:spPr>
            <a:xfrm>
              <a:off x="7996781"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3"/>
            <p:cNvSpPr/>
            <p:nvPr/>
          </p:nvSpPr>
          <p:spPr>
            <a:xfrm>
              <a:off x="6854067" y="0"/>
              <a:ext cx="238315" cy="171450"/>
            </a:xfrm>
            <a:custGeom>
              <a:avLst/>
              <a:gdLst/>
              <a:ahLst/>
              <a:cxnLst/>
              <a:rect l="l" t="t" r="r" b="b"/>
              <a:pathLst>
                <a:path w="238315" h="171450" extrusionOk="0">
                  <a:moveTo>
                    <a:pt x="0" y="0"/>
                  </a:moveTo>
                  <a:lnTo>
                    <a:pt x="0" y="171450"/>
                  </a:lnTo>
                  <a:lnTo>
                    <a:pt x="23831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
            <p:cNvSpPr/>
            <p:nvPr/>
          </p:nvSpPr>
          <p:spPr>
            <a:xfrm>
              <a:off x="6854067" y="6446520"/>
              <a:ext cx="571785" cy="411480"/>
            </a:xfrm>
            <a:custGeom>
              <a:avLst/>
              <a:gdLst/>
              <a:ahLst/>
              <a:cxnLst/>
              <a:rect l="l" t="t" r="r" b="b"/>
              <a:pathLst>
                <a:path w="571785" h="411480" extrusionOk="0">
                  <a:moveTo>
                    <a:pt x="0" y="411480"/>
                  </a:move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3"/>
            <p:cNvSpPr/>
            <p:nvPr/>
          </p:nvSpPr>
          <p:spPr>
            <a:xfrm>
              <a:off x="6854067" y="54178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3"/>
            <p:cNvSpPr/>
            <p:nvPr/>
          </p:nvSpPr>
          <p:spPr>
            <a:xfrm>
              <a:off x="6854067" y="43891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3"/>
            <p:cNvSpPr/>
            <p:nvPr/>
          </p:nvSpPr>
          <p:spPr>
            <a:xfrm>
              <a:off x="7996781"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3"/>
            <p:cNvSpPr/>
            <p:nvPr/>
          </p:nvSpPr>
          <p:spPr>
            <a:xfrm>
              <a:off x="6854067" y="2743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3"/>
            <p:cNvSpPr/>
            <p:nvPr/>
          </p:nvSpPr>
          <p:spPr>
            <a:xfrm>
              <a:off x="6854067" y="33604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3"/>
            <p:cNvSpPr/>
            <p:nvPr/>
          </p:nvSpPr>
          <p:spPr>
            <a:xfrm>
              <a:off x="6854067" y="23317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3"/>
            <p:cNvSpPr/>
            <p:nvPr/>
          </p:nvSpPr>
          <p:spPr>
            <a:xfrm>
              <a:off x="6854067" y="13030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3"/>
            <p:cNvSpPr/>
            <p:nvPr/>
          </p:nvSpPr>
          <p:spPr>
            <a:xfrm>
              <a:off x="7996781" y="3108"/>
              <a:ext cx="238315" cy="171450"/>
            </a:xfrm>
            <a:custGeom>
              <a:avLst/>
              <a:gdLst/>
              <a:ahLst/>
              <a:cxnLst/>
              <a:rect l="l" t="t" r="r" b="b"/>
              <a:pathLst>
                <a:path w="238315" h="171450" extrusionOk="0">
                  <a:moveTo>
                    <a:pt x="238316"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3"/>
            <p:cNvSpPr/>
            <p:nvPr/>
          </p:nvSpPr>
          <p:spPr>
            <a:xfrm>
              <a:off x="7996781"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3"/>
            <p:cNvSpPr/>
            <p:nvPr/>
          </p:nvSpPr>
          <p:spPr>
            <a:xfrm>
              <a:off x="9140352"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3"/>
            <p:cNvSpPr/>
            <p:nvPr/>
          </p:nvSpPr>
          <p:spPr>
            <a:xfrm>
              <a:off x="9140352"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3"/>
            <p:cNvSpPr/>
            <p:nvPr/>
          </p:nvSpPr>
          <p:spPr>
            <a:xfrm>
              <a:off x="9140352"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3"/>
            <p:cNvSpPr/>
            <p:nvPr/>
          </p:nvSpPr>
          <p:spPr>
            <a:xfrm>
              <a:off x="9140352"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3"/>
            <p:cNvSpPr/>
            <p:nvPr/>
          </p:nvSpPr>
          <p:spPr>
            <a:xfrm>
              <a:off x="9140352"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3"/>
            <p:cNvSpPr/>
            <p:nvPr/>
          </p:nvSpPr>
          <p:spPr>
            <a:xfrm>
              <a:off x="9140352"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3"/>
            <p:cNvSpPr/>
            <p:nvPr/>
          </p:nvSpPr>
          <p:spPr>
            <a:xfrm>
              <a:off x="9140352"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3"/>
            <p:cNvSpPr/>
            <p:nvPr/>
          </p:nvSpPr>
          <p:spPr>
            <a:xfrm>
              <a:off x="9140352"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3"/>
            <p:cNvSpPr/>
            <p:nvPr/>
          </p:nvSpPr>
          <p:spPr>
            <a:xfrm>
              <a:off x="11426638" y="43953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3"/>
            <p:cNvSpPr/>
            <p:nvPr/>
          </p:nvSpPr>
          <p:spPr>
            <a:xfrm>
              <a:off x="11426638" y="33666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3"/>
            <p:cNvSpPr/>
            <p:nvPr/>
          </p:nvSpPr>
          <p:spPr>
            <a:xfrm>
              <a:off x="11426638" y="23379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3"/>
            <p:cNvSpPr/>
            <p:nvPr/>
          </p:nvSpPr>
          <p:spPr>
            <a:xfrm>
              <a:off x="11426638" y="13092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3"/>
            <p:cNvSpPr/>
            <p:nvPr/>
          </p:nvSpPr>
          <p:spPr>
            <a:xfrm>
              <a:off x="11426638" y="280536"/>
              <a:ext cx="571785" cy="925830"/>
            </a:xfrm>
            <a:custGeom>
              <a:avLst/>
              <a:gdLst/>
              <a:ahLst/>
              <a:cxnLst/>
              <a:rect l="l" t="t" r="r" b="b"/>
              <a:pathLst>
                <a:path w="571785" h="925830" extrusionOk="0">
                  <a:moveTo>
                    <a:pt x="570928" y="514350"/>
                  </a:moveTo>
                  <a:lnTo>
                    <a:pt x="571785" y="514350"/>
                  </a:lnTo>
                  <a:lnTo>
                    <a:pt x="571785" y="0"/>
                  </a:lnTo>
                  <a:lnTo>
                    <a:pt x="570928"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3"/>
            <p:cNvSpPr/>
            <p:nvPr/>
          </p:nvSpPr>
          <p:spPr>
            <a:xfrm>
              <a:off x="11426638" y="6452736"/>
              <a:ext cx="571785" cy="411480"/>
            </a:xfrm>
            <a:custGeom>
              <a:avLst/>
              <a:gdLst/>
              <a:ahLst/>
              <a:cxnLst/>
              <a:rect l="l" t="t" r="r" b="b"/>
              <a:pathLst>
                <a:path w="571785" h="411480" extrusionOk="0">
                  <a:moveTo>
                    <a:pt x="570928" y="0"/>
                  </a:moveTo>
                  <a:lnTo>
                    <a:pt x="0" y="411480"/>
                  </a:lnTo>
                  <a:lnTo>
                    <a:pt x="571785" y="411480"/>
                  </a:lnTo>
                  <a:lnTo>
                    <a:pt x="571785"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3"/>
            <p:cNvSpPr/>
            <p:nvPr/>
          </p:nvSpPr>
          <p:spPr>
            <a:xfrm>
              <a:off x="11426638"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
            <p:cNvSpPr/>
            <p:nvPr/>
          </p:nvSpPr>
          <p:spPr>
            <a:xfrm>
              <a:off x="11426638" y="5424036"/>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3"/>
            <p:cNvSpPr/>
            <p:nvPr/>
          </p:nvSpPr>
          <p:spPr>
            <a:xfrm>
              <a:off x="10283067"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3"/>
            <p:cNvSpPr/>
            <p:nvPr/>
          </p:nvSpPr>
          <p:spPr>
            <a:xfrm>
              <a:off x="10283067"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
            <p:cNvSpPr/>
            <p:nvPr/>
          </p:nvSpPr>
          <p:spPr>
            <a:xfrm>
              <a:off x="10283067"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
            <p:cNvSpPr/>
            <p:nvPr/>
          </p:nvSpPr>
          <p:spPr>
            <a:xfrm>
              <a:off x="10283067"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
            <p:cNvSpPr/>
            <p:nvPr/>
          </p:nvSpPr>
          <p:spPr>
            <a:xfrm>
              <a:off x="10283067"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
            <p:cNvSpPr/>
            <p:nvPr/>
          </p:nvSpPr>
          <p:spPr>
            <a:xfrm>
              <a:off x="10283067"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3"/>
            <p:cNvSpPr/>
            <p:nvPr/>
          </p:nvSpPr>
          <p:spPr>
            <a:xfrm>
              <a:off x="10283067"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3"/>
            <p:cNvSpPr/>
            <p:nvPr/>
          </p:nvSpPr>
          <p:spPr>
            <a:xfrm>
              <a:off x="10283067"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
            <p:cNvSpPr/>
            <p:nvPr/>
          </p:nvSpPr>
          <p:spPr>
            <a:xfrm>
              <a:off x="9712138" y="791778"/>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3"/>
            <p:cNvSpPr/>
            <p:nvPr/>
          </p:nvSpPr>
          <p:spPr>
            <a:xfrm>
              <a:off x="9712138" y="18204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3"/>
            <p:cNvSpPr/>
            <p:nvPr/>
          </p:nvSpPr>
          <p:spPr>
            <a:xfrm>
              <a:off x="9712138" y="38778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3"/>
            <p:cNvSpPr/>
            <p:nvPr/>
          </p:nvSpPr>
          <p:spPr>
            <a:xfrm>
              <a:off x="9712138" y="28491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3"/>
            <p:cNvSpPr/>
            <p:nvPr/>
          </p:nvSpPr>
          <p:spPr>
            <a:xfrm>
              <a:off x="8568567"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3"/>
            <p:cNvSpPr/>
            <p:nvPr/>
          </p:nvSpPr>
          <p:spPr>
            <a:xfrm>
              <a:off x="8568567"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3"/>
            <p:cNvSpPr/>
            <p:nvPr/>
          </p:nvSpPr>
          <p:spPr>
            <a:xfrm>
              <a:off x="7425852" y="7886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3"/>
            <p:cNvSpPr/>
            <p:nvPr/>
          </p:nvSpPr>
          <p:spPr>
            <a:xfrm>
              <a:off x="7425852" y="18173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3"/>
            <p:cNvSpPr/>
            <p:nvPr/>
          </p:nvSpPr>
          <p:spPr>
            <a:xfrm>
              <a:off x="7425852" y="38778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3"/>
            <p:cNvSpPr/>
            <p:nvPr/>
          </p:nvSpPr>
          <p:spPr>
            <a:xfrm>
              <a:off x="7425852" y="28491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3"/>
            <p:cNvSpPr/>
            <p:nvPr/>
          </p:nvSpPr>
          <p:spPr>
            <a:xfrm>
              <a:off x="7425852" y="49065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
            <p:cNvSpPr/>
            <p:nvPr/>
          </p:nvSpPr>
          <p:spPr>
            <a:xfrm>
              <a:off x="8568567"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3"/>
            <p:cNvSpPr/>
            <p:nvPr/>
          </p:nvSpPr>
          <p:spPr>
            <a:xfrm>
              <a:off x="8568567"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3"/>
            <p:cNvSpPr/>
            <p:nvPr/>
          </p:nvSpPr>
          <p:spPr>
            <a:xfrm>
              <a:off x="8568567"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3"/>
            <p:cNvSpPr/>
            <p:nvPr/>
          </p:nvSpPr>
          <p:spPr>
            <a:xfrm>
              <a:off x="8568567"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3"/>
            <p:cNvSpPr/>
            <p:nvPr/>
          </p:nvSpPr>
          <p:spPr>
            <a:xfrm>
              <a:off x="7425852" y="593527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3"/>
            <p:cNvSpPr/>
            <p:nvPr/>
          </p:nvSpPr>
          <p:spPr>
            <a:xfrm>
              <a:off x="7425852" y="0"/>
              <a:ext cx="570928" cy="685800"/>
            </a:xfrm>
            <a:custGeom>
              <a:avLst/>
              <a:gdLst/>
              <a:ahLst/>
              <a:cxnLst/>
              <a:rect l="l" t="t" r="r" b="b"/>
              <a:pathLst>
                <a:path w="570928" h="685800" extrusionOk="0">
                  <a:moveTo>
                    <a:pt x="0" y="274320"/>
                  </a:moveTo>
                  <a:lnTo>
                    <a:pt x="570929" y="685800"/>
                  </a:lnTo>
                  <a:lnTo>
                    <a:pt x="570929"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3"/>
            <p:cNvSpPr/>
            <p:nvPr/>
          </p:nvSpPr>
          <p:spPr>
            <a:xfrm>
              <a:off x="8568567"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
            <p:cNvSpPr/>
            <p:nvPr/>
          </p:nvSpPr>
          <p:spPr>
            <a:xfrm>
              <a:off x="9712138" y="490657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3"/>
            <p:cNvSpPr/>
            <p:nvPr/>
          </p:nvSpPr>
          <p:spPr>
            <a:xfrm>
              <a:off x="9712138" y="5935278"/>
              <a:ext cx="570928" cy="925830"/>
            </a:xfrm>
            <a:custGeom>
              <a:avLst/>
              <a:gdLst/>
              <a:ahLst/>
              <a:cxnLst/>
              <a:rect l="l" t="t" r="r" b="b"/>
              <a:pathLst>
                <a:path w="570928" h="925830" extrusionOk="0">
                  <a:moveTo>
                    <a:pt x="570929" y="411480"/>
                  </a:moveTo>
                  <a:lnTo>
                    <a:pt x="570929" y="411480"/>
                  </a:lnTo>
                  <a:lnTo>
                    <a:pt x="0" y="0"/>
                  </a:lnTo>
                  <a:lnTo>
                    <a:pt x="0" y="514350"/>
                  </a:lnTo>
                  <a:lnTo>
                    <a:pt x="570929" y="92583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3"/>
            <p:cNvSpPr/>
            <p:nvPr/>
          </p:nvSpPr>
          <p:spPr>
            <a:xfrm>
              <a:off x="9712138" y="3108"/>
              <a:ext cx="570928" cy="685800"/>
            </a:xfrm>
            <a:custGeom>
              <a:avLst/>
              <a:gdLst/>
              <a:ahLst/>
              <a:cxnLst/>
              <a:rect l="l" t="t" r="r" b="b"/>
              <a:pathLst>
                <a:path w="570928" h="685800" extrusionOk="0">
                  <a:moveTo>
                    <a:pt x="0" y="274320"/>
                  </a:moveTo>
                  <a:lnTo>
                    <a:pt x="570929" y="685800"/>
                  </a:lnTo>
                  <a:lnTo>
                    <a:pt x="570929" y="685800"/>
                  </a:lnTo>
                  <a:lnTo>
                    <a:pt x="570929" y="171450"/>
                  </a:lnTo>
                  <a:lnTo>
                    <a:pt x="570929" y="171450"/>
                  </a:lnTo>
                  <a:lnTo>
                    <a:pt x="332613"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3"/>
            <p:cNvSpPr/>
            <p:nvPr/>
          </p:nvSpPr>
          <p:spPr>
            <a:xfrm>
              <a:off x="10854852"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3"/>
            <p:cNvSpPr/>
            <p:nvPr/>
          </p:nvSpPr>
          <p:spPr>
            <a:xfrm>
              <a:off x="10854852"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3"/>
            <p:cNvSpPr/>
            <p:nvPr/>
          </p:nvSpPr>
          <p:spPr>
            <a:xfrm>
              <a:off x="10854852"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3"/>
            <p:cNvSpPr/>
            <p:nvPr/>
          </p:nvSpPr>
          <p:spPr>
            <a:xfrm>
              <a:off x="10854852"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3"/>
            <p:cNvSpPr/>
            <p:nvPr/>
          </p:nvSpPr>
          <p:spPr>
            <a:xfrm>
              <a:off x="10854852"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3"/>
            <p:cNvSpPr/>
            <p:nvPr/>
          </p:nvSpPr>
          <p:spPr>
            <a:xfrm>
              <a:off x="10854852"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3"/>
            <p:cNvSpPr/>
            <p:nvPr/>
          </p:nvSpPr>
          <p:spPr>
            <a:xfrm>
              <a:off x="10854852"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3"/>
            <p:cNvSpPr/>
            <p:nvPr/>
          </p:nvSpPr>
          <p:spPr>
            <a:xfrm>
              <a:off x="7996781" y="4903470"/>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3"/>
            <p:cNvSpPr/>
            <p:nvPr/>
          </p:nvSpPr>
          <p:spPr>
            <a:xfrm>
              <a:off x="6854067" y="0"/>
              <a:ext cx="571785" cy="685800"/>
            </a:xfrm>
            <a:custGeom>
              <a:avLst/>
              <a:gdLst/>
              <a:ahLst/>
              <a:cxnLst/>
              <a:rect l="l" t="t" r="r" b="b"/>
              <a:pathLst>
                <a:path w="571785" h="685800" extrusionOk="0">
                  <a:moveTo>
                    <a:pt x="571786" y="0"/>
                  </a:moveTo>
                  <a:lnTo>
                    <a:pt x="238316" y="0"/>
                  </a:lnTo>
                  <a:lnTo>
                    <a:pt x="0" y="171450"/>
                  </a:lnTo>
                  <a:lnTo>
                    <a:pt x="0" y="685800"/>
                  </a:lnTo>
                  <a:lnTo>
                    <a:pt x="571786" y="27432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3"/>
            <p:cNvSpPr/>
            <p:nvPr/>
          </p:nvSpPr>
          <p:spPr>
            <a:xfrm>
              <a:off x="9140352"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3"/>
            <p:cNvSpPr/>
            <p:nvPr/>
          </p:nvSpPr>
          <p:spPr>
            <a:xfrm>
              <a:off x="11426638" y="28491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3"/>
            <p:cNvSpPr/>
            <p:nvPr/>
          </p:nvSpPr>
          <p:spPr>
            <a:xfrm>
              <a:off x="10283067"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3"/>
            <p:cNvSpPr/>
            <p:nvPr/>
          </p:nvSpPr>
          <p:spPr>
            <a:xfrm>
              <a:off x="7425852" y="23317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3"/>
            <p:cNvSpPr/>
            <p:nvPr/>
          </p:nvSpPr>
          <p:spPr>
            <a:xfrm>
              <a:off x="8568567" y="33604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3"/>
            <p:cNvSpPr/>
            <p:nvPr/>
          </p:nvSpPr>
          <p:spPr>
            <a:xfrm>
              <a:off x="10854852" y="13061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3"/>
            <p:cNvSpPr/>
            <p:nvPr/>
          </p:nvSpPr>
          <p:spPr>
            <a:xfrm>
              <a:off x="10854852"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3"/>
            <p:cNvSpPr/>
            <p:nvPr/>
          </p:nvSpPr>
          <p:spPr>
            <a:xfrm>
              <a:off x="10854852" y="6449628"/>
              <a:ext cx="571785" cy="411480"/>
            </a:xfrm>
            <a:custGeom>
              <a:avLst/>
              <a:gdLst/>
              <a:ahLst/>
              <a:cxnLst/>
              <a:rect l="l" t="t" r="r" b="b"/>
              <a:pathLst>
                <a:path w="571785" h="411480" extrusionOk="0">
                  <a:moveTo>
                    <a:pt x="0" y="411480"/>
                  </a:moveTo>
                  <a:lnTo>
                    <a:pt x="571786" y="41148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3"/>
            <p:cNvSpPr/>
            <p:nvPr/>
          </p:nvSpPr>
          <p:spPr>
            <a:xfrm>
              <a:off x="7996781"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3"/>
            <p:cNvSpPr/>
            <p:nvPr/>
          </p:nvSpPr>
          <p:spPr>
            <a:xfrm>
              <a:off x="6854067" y="7917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3"/>
            <p:cNvSpPr/>
            <p:nvPr/>
          </p:nvSpPr>
          <p:spPr>
            <a:xfrm>
              <a:off x="9140352"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3"/>
            <p:cNvSpPr/>
            <p:nvPr/>
          </p:nvSpPr>
          <p:spPr>
            <a:xfrm>
              <a:off x="11426638" y="38778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3"/>
            <p:cNvSpPr/>
            <p:nvPr/>
          </p:nvSpPr>
          <p:spPr>
            <a:xfrm>
              <a:off x="10283067"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3"/>
            <p:cNvSpPr/>
            <p:nvPr/>
          </p:nvSpPr>
          <p:spPr>
            <a:xfrm>
              <a:off x="7425852" y="43922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3"/>
            <p:cNvSpPr/>
            <p:nvPr/>
          </p:nvSpPr>
          <p:spPr>
            <a:xfrm>
              <a:off x="9712138" y="43922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3"/>
            <p:cNvSpPr/>
            <p:nvPr/>
          </p:nvSpPr>
          <p:spPr>
            <a:xfrm>
              <a:off x="10854852"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3"/>
            <p:cNvSpPr/>
            <p:nvPr/>
          </p:nvSpPr>
          <p:spPr>
            <a:xfrm>
              <a:off x="7996781" y="59321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3"/>
            <p:cNvSpPr/>
            <p:nvPr/>
          </p:nvSpPr>
          <p:spPr>
            <a:xfrm>
              <a:off x="6854067" y="28460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3"/>
            <p:cNvSpPr/>
            <p:nvPr/>
          </p:nvSpPr>
          <p:spPr>
            <a:xfrm>
              <a:off x="9140352"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3"/>
            <p:cNvSpPr/>
            <p:nvPr/>
          </p:nvSpPr>
          <p:spPr>
            <a:xfrm>
              <a:off x="11426638" y="7917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3"/>
            <p:cNvSpPr/>
            <p:nvPr/>
          </p:nvSpPr>
          <p:spPr>
            <a:xfrm>
              <a:off x="10283067"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3"/>
            <p:cNvSpPr/>
            <p:nvPr/>
          </p:nvSpPr>
          <p:spPr>
            <a:xfrm>
              <a:off x="7425852" y="2743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3"/>
            <p:cNvSpPr/>
            <p:nvPr/>
          </p:nvSpPr>
          <p:spPr>
            <a:xfrm>
              <a:off x="8568567" y="13030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3"/>
            <p:cNvSpPr/>
            <p:nvPr/>
          </p:nvSpPr>
          <p:spPr>
            <a:xfrm>
              <a:off x="9712138" y="54209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3"/>
            <p:cNvSpPr/>
            <p:nvPr/>
          </p:nvSpPr>
          <p:spPr>
            <a:xfrm>
              <a:off x="10854852" y="33635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3"/>
            <p:cNvSpPr/>
            <p:nvPr/>
          </p:nvSpPr>
          <p:spPr>
            <a:xfrm>
              <a:off x="6854067" y="38778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3"/>
            <p:cNvSpPr/>
            <p:nvPr/>
          </p:nvSpPr>
          <p:spPr>
            <a:xfrm>
              <a:off x="7996781" y="3108"/>
              <a:ext cx="571785" cy="685800"/>
            </a:xfrm>
            <a:custGeom>
              <a:avLst/>
              <a:gdLst/>
              <a:ahLst/>
              <a:cxnLst/>
              <a:rect l="l" t="t" r="r" b="b"/>
              <a:pathLst>
                <a:path w="571785" h="685800" extrusionOk="0">
                  <a:moveTo>
                    <a:pt x="0" y="685800"/>
                  </a:moveTo>
                  <a:lnTo>
                    <a:pt x="571786" y="274320"/>
                  </a:lnTo>
                  <a:lnTo>
                    <a:pt x="571786" y="274320"/>
                  </a:lnTo>
                  <a:lnTo>
                    <a:pt x="571786" y="0"/>
                  </a:lnTo>
                  <a:lnTo>
                    <a:pt x="238316" y="0"/>
                  </a:lnTo>
                  <a:lnTo>
                    <a:pt x="0" y="1714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3"/>
            <p:cNvSpPr/>
            <p:nvPr/>
          </p:nvSpPr>
          <p:spPr>
            <a:xfrm>
              <a:off x="9140352"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3"/>
            <p:cNvSpPr/>
            <p:nvPr/>
          </p:nvSpPr>
          <p:spPr>
            <a:xfrm>
              <a:off x="11426638" y="59352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3"/>
            <p:cNvSpPr/>
            <p:nvPr/>
          </p:nvSpPr>
          <p:spPr>
            <a:xfrm>
              <a:off x="10283067"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3"/>
            <p:cNvSpPr/>
            <p:nvPr/>
          </p:nvSpPr>
          <p:spPr>
            <a:xfrm>
              <a:off x="9712138" y="33635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3"/>
            <p:cNvSpPr/>
            <p:nvPr/>
          </p:nvSpPr>
          <p:spPr>
            <a:xfrm>
              <a:off x="7425852" y="13061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3"/>
            <p:cNvSpPr/>
            <p:nvPr/>
          </p:nvSpPr>
          <p:spPr>
            <a:xfrm>
              <a:off x="8568567"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3"/>
            <p:cNvSpPr/>
            <p:nvPr/>
          </p:nvSpPr>
          <p:spPr>
            <a:xfrm>
              <a:off x="10854852"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3"/>
            <p:cNvSpPr/>
            <p:nvPr/>
          </p:nvSpPr>
          <p:spPr>
            <a:xfrm>
              <a:off x="7996781" y="7886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3"/>
            <p:cNvSpPr/>
            <p:nvPr/>
          </p:nvSpPr>
          <p:spPr>
            <a:xfrm>
              <a:off x="6854067" y="49034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3"/>
            <p:cNvSpPr/>
            <p:nvPr/>
          </p:nvSpPr>
          <p:spPr>
            <a:xfrm>
              <a:off x="9140352"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3"/>
            <p:cNvSpPr/>
            <p:nvPr/>
          </p:nvSpPr>
          <p:spPr>
            <a:xfrm>
              <a:off x="11426638" y="1817370"/>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3"/>
            <p:cNvSpPr/>
            <p:nvPr/>
          </p:nvSpPr>
          <p:spPr>
            <a:xfrm>
              <a:off x="10283067"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3"/>
            <p:cNvSpPr/>
            <p:nvPr/>
          </p:nvSpPr>
          <p:spPr>
            <a:xfrm>
              <a:off x="9712138" y="274320"/>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3"/>
            <p:cNvSpPr/>
            <p:nvPr/>
          </p:nvSpPr>
          <p:spPr>
            <a:xfrm>
              <a:off x="7996781" y="38778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3"/>
            <p:cNvSpPr/>
            <p:nvPr/>
          </p:nvSpPr>
          <p:spPr>
            <a:xfrm>
              <a:off x="6854067" y="18204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3"/>
            <p:cNvSpPr/>
            <p:nvPr/>
          </p:nvSpPr>
          <p:spPr>
            <a:xfrm>
              <a:off x="9140352"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3"/>
            <p:cNvSpPr/>
            <p:nvPr/>
          </p:nvSpPr>
          <p:spPr>
            <a:xfrm>
              <a:off x="11426638" y="0"/>
              <a:ext cx="571785" cy="685800"/>
            </a:xfrm>
            <a:custGeom>
              <a:avLst/>
              <a:gdLst/>
              <a:ahLst/>
              <a:cxnLst/>
              <a:rect l="l" t="t" r="r" b="b"/>
              <a:pathLst>
                <a:path w="571785" h="685800" extrusionOk="0">
                  <a:moveTo>
                    <a:pt x="0" y="685800"/>
                  </a:moveTo>
                  <a:lnTo>
                    <a:pt x="570928" y="274320"/>
                  </a:lnTo>
                  <a:lnTo>
                    <a:pt x="571785" y="274320"/>
                  </a:lnTo>
                  <a:lnTo>
                    <a:pt x="571785" y="0"/>
                  </a:lnTo>
                  <a:lnTo>
                    <a:pt x="238315" y="0"/>
                  </a:lnTo>
                  <a:lnTo>
                    <a:pt x="0" y="1714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3"/>
            <p:cNvSpPr/>
            <p:nvPr/>
          </p:nvSpPr>
          <p:spPr>
            <a:xfrm>
              <a:off x="10283067"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3"/>
            <p:cNvSpPr/>
            <p:nvPr/>
          </p:nvSpPr>
          <p:spPr>
            <a:xfrm>
              <a:off x="9712138" y="13061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3"/>
            <p:cNvSpPr/>
            <p:nvPr/>
          </p:nvSpPr>
          <p:spPr>
            <a:xfrm>
              <a:off x="8568567"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3"/>
            <p:cNvSpPr/>
            <p:nvPr/>
          </p:nvSpPr>
          <p:spPr>
            <a:xfrm>
              <a:off x="7425852" y="542092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3"/>
            <p:cNvSpPr/>
            <p:nvPr/>
          </p:nvSpPr>
          <p:spPr>
            <a:xfrm>
              <a:off x="10854852" y="54209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3"/>
            <p:cNvSpPr/>
            <p:nvPr/>
          </p:nvSpPr>
          <p:spPr>
            <a:xfrm>
              <a:off x="7996781" y="18173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
            <p:cNvSpPr/>
            <p:nvPr/>
          </p:nvSpPr>
          <p:spPr>
            <a:xfrm>
              <a:off x="6854067" y="59321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
            <p:cNvSpPr/>
            <p:nvPr/>
          </p:nvSpPr>
          <p:spPr>
            <a:xfrm>
              <a:off x="9140352"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
            <p:cNvSpPr/>
            <p:nvPr/>
          </p:nvSpPr>
          <p:spPr>
            <a:xfrm>
              <a:off x="11426638" y="4906578"/>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
            <p:cNvSpPr/>
            <p:nvPr/>
          </p:nvSpPr>
          <p:spPr>
            <a:xfrm>
              <a:off x="10283067"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
            <p:cNvSpPr/>
            <p:nvPr/>
          </p:nvSpPr>
          <p:spPr>
            <a:xfrm>
              <a:off x="9712138" y="23348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
            <p:cNvSpPr/>
            <p:nvPr/>
          </p:nvSpPr>
          <p:spPr>
            <a:xfrm>
              <a:off x="7425852" y="33604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
            <p:cNvSpPr/>
            <p:nvPr/>
          </p:nvSpPr>
          <p:spPr>
            <a:xfrm>
              <a:off x="8568567" y="5417820"/>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
            <p:cNvSpPr/>
            <p:nvPr/>
          </p:nvSpPr>
          <p:spPr>
            <a:xfrm>
              <a:off x="8902037"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
            <p:cNvSpPr/>
            <p:nvPr/>
          </p:nvSpPr>
          <p:spPr>
            <a:xfrm>
              <a:off x="11188323"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
            <p:cNvSpPr/>
            <p:nvPr/>
          </p:nvSpPr>
          <p:spPr>
            <a:xfrm>
              <a:off x="9140352" y="6861108"/>
              <a:ext cx="8572" cy="8572"/>
            </a:xfrm>
            <a:custGeom>
              <a:avLst/>
              <a:gdLst/>
              <a:ahLst/>
              <a:cxnLst/>
              <a:rect l="l" t="t" r="r" b="b"/>
              <a:pathLst>
                <a:path w="8572" h="8572" extrusionOk="0">
                  <a:moveTo>
                    <a:pt x="0" y="0"/>
                  </a:move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
            <p:cNvSpPr/>
            <p:nvPr/>
          </p:nvSpPr>
          <p:spPr>
            <a:xfrm>
              <a:off x="8568567"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
            <p:cNvSpPr/>
            <p:nvPr/>
          </p:nvSpPr>
          <p:spPr>
            <a:xfrm>
              <a:off x="7425852" y="6446520"/>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
            <p:cNvSpPr/>
            <p:nvPr/>
          </p:nvSpPr>
          <p:spPr>
            <a:xfrm>
              <a:off x="8568567" y="6446520"/>
              <a:ext cx="571785" cy="411480"/>
            </a:xfrm>
            <a:custGeom>
              <a:avLst/>
              <a:gdLst/>
              <a:ahLst/>
              <a:cxnLst/>
              <a:rect l="l" t="t" r="r" b="b"/>
              <a:pathLst>
                <a:path w="571785" h="411480" extrusionOk="0">
                  <a:moveTo>
                    <a:pt x="0" y="411480"/>
                  </a:moveTo>
                  <a:lnTo>
                    <a:pt x="571786"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
            <p:cNvSpPr/>
            <p:nvPr/>
          </p:nvSpPr>
          <p:spPr>
            <a:xfrm>
              <a:off x="7759322" y="0"/>
              <a:ext cx="237458" cy="171450"/>
            </a:xfrm>
            <a:custGeom>
              <a:avLst/>
              <a:gdLst/>
              <a:ahLst/>
              <a:cxnLst/>
              <a:rect l="l" t="t" r="r" b="b"/>
              <a:pathLst>
                <a:path w="237458" h="171450" extrusionOk="0">
                  <a:moveTo>
                    <a:pt x="237458" y="0"/>
                  </a:moveTo>
                  <a:lnTo>
                    <a:pt x="0" y="0"/>
                  </a:lnTo>
                  <a:lnTo>
                    <a:pt x="237458" y="1714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
            <p:cNvSpPr/>
            <p:nvPr/>
          </p:nvSpPr>
          <p:spPr>
            <a:xfrm>
              <a:off x="9712138" y="6449628"/>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
            <p:cNvSpPr/>
            <p:nvPr/>
          </p:nvSpPr>
          <p:spPr>
            <a:xfrm>
              <a:off x="10044751" y="0"/>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2" name="Google Shape;452;p3"/>
            <p:cNvGrpSpPr/>
            <p:nvPr/>
          </p:nvGrpSpPr>
          <p:grpSpPr>
            <a:xfrm>
              <a:off x="0" y="0"/>
              <a:ext cx="6857999" cy="6869680"/>
              <a:chOff x="0" y="0"/>
              <a:chExt cx="6857999" cy="6869680"/>
            </a:xfrm>
          </p:grpSpPr>
          <p:grpSp>
            <p:nvGrpSpPr>
              <p:cNvPr id="453" name="Google Shape;453;p3"/>
              <p:cNvGrpSpPr/>
              <p:nvPr/>
            </p:nvGrpSpPr>
            <p:grpSpPr>
              <a:xfrm>
                <a:off x="0" y="0"/>
                <a:ext cx="6857999" cy="6864216"/>
                <a:chOff x="0" y="0"/>
                <a:chExt cx="6857999" cy="6864216"/>
              </a:xfrm>
            </p:grpSpPr>
            <p:sp>
              <p:nvSpPr>
                <p:cNvPr id="454" name="Google Shape;454;p3"/>
                <p:cNvSpPr/>
                <p:nvPr/>
              </p:nvSpPr>
              <p:spPr>
                <a:xfrm>
                  <a:off x="1142714"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
                <p:cNvSpPr/>
                <p:nvPr/>
              </p:nvSpPr>
              <p:spPr>
                <a:xfrm>
                  <a:off x="1142714"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
                <p:cNvSpPr/>
                <p:nvPr/>
              </p:nvSpPr>
              <p:spPr>
                <a:xfrm>
                  <a:off x="1142714"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
                <p:cNvSpPr/>
                <p:nvPr/>
              </p:nvSpPr>
              <p:spPr>
                <a:xfrm>
                  <a:off x="1142714"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3"/>
                <p:cNvSpPr/>
                <p:nvPr/>
              </p:nvSpPr>
              <p:spPr>
                <a:xfrm>
                  <a:off x="1142714"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3"/>
                <p:cNvSpPr/>
                <p:nvPr/>
              </p:nvSpPr>
              <p:spPr>
                <a:xfrm>
                  <a:off x="0" y="0"/>
                  <a:ext cx="238315" cy="171450"/>
                </a:xfrm>
                <a:custGeom>
                  <a:avLst/>
                  <a:gdLst/>
                  <a:ahLst/>
                  <a:cxnLst/>
                  <a:rect l="l" t="t" r="r" b="b"/>
                  <a:pathLst>
                    <a:path w="238315" h="171450" extrusionOk="0">
                      <a:moveTo>
                        <a:pt x="0" y="0"/>
                      </a:moveTo>
                      <a:lnTo>
                        <a:pt x="0" y="171450"/>
                      </a:lnTo>
                      <a:lnTo>
                        <a:pt x="23831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
                <p:cNvSpPr/>
                <p:nvPr/>
              </p:nvSpPr>
              <p:spPr>
                <a:xfrm>
                  <a:off x="0" y="6446520"/>
                  <a:ext cx="571785" cy="411480"/>
                </a:xfrm>
                <a:custGeom>
                  <a:avLst/>
                  <a:gdLst/>
                  <a:ahLst/>
                  <a:cxnLst/>
                  <a:rect l="l" t="t" r="r" b="b"/>
                  <a:pathLst>
                    <a:path w="571785" h="411480" extrusionOk="0">
                      <a:moveTo>
                        <a:pt x="0" y="411480"/>
                      </a:move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
                <p:cNvSpPr/>
                <p:nvPr/>
              </p:nvSpPr>
              <p:spPr>
                <a:xfrm>
                  <a:off x="0" y="54178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
                <p:cNvSpPr/>
                <p:nvPr/>
              </p:nvSpPr>
              <p:spPr>
                <a:xfrm>
                  <a:off x="0" y="43891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
                <p:cNvSpPr/>
                <p:nvPr/>
              </p:nvSpPr>
              <p:spPr>
                <a:xfrm>
                  <a:off x="1142714"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
                <p:cNvSpPr/>
                <p:nvPr/>
              </p:nvSpPr>
              <p:spPr>
                <a:xfrm>
                  <a:off x="0" y="2743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
                <p:cNvSpPr/>
                <p:nvPr/>
              </p:nvSpPr>
              <p:spPr>
                <a:xfrm>
                  <a:off x="0" y="33604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
                <p:cNvSpPr/>
                <p:nvPr/>
              </p:nvSpPr>
              <p:spPr>
                <a:xfrm>
                  <a:off x="0" y="23317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
                <p:cNvSpPr/>
                <p:nvPr/>
              </p:nvSpPr>
              <p:spPr>
                <a:xfrm>
                  <a:off x="0" y="13030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
                <p:cNvSpPr/>
                <p:nvPr/>
              </p:nvSpPr>
              <p:spPr>
                <a:xfrm>
                  <a:off x="1142714" y="3108"/>
                  <a:ext cx="238315" cy="171450"/>
                </a:xfrm>
                <a:custGeom>
                  <a:avLst/>
                  <a:gdLst/>
                  <a:ahLst/>
                  <a:cxnLst/>
                  <a:rect l="l" t="t" r="r" b="b"/>
                  <a:pathLst>
                    <a:path w="238315" h="171450" extrusionOk="0">
                      <a:moveTo>
                        <a:pt x="238316"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
                <p:cNvSpPr/>
                <p:nvPr/>
              </p:nvSpPr>
              <p:spPr>
                <a:xfrm>
                  <a:off x="1142714"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
                <p:cNvSpPr/>
                <p:nvPr/>
              </p:nvSpPr>
              <p:spPr>
                <a:xfrm>
                  <a:off x="2286285"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3"/>
                <p:cNvSpPr/>
                <p:nvPr/>
              </p:nvSpPr>
              <p:spPr>
                <a:xfrm>
                  <a:off x="2286285"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3"/>
                <p:cNvSpPr/>
                <p:nvPr/>
              </p:nvSpPr>
              <p:spPr>
                <a:xfrm>
                  <a:off x="2286285"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
                <p:cNvSpPr/>
                <p:nvPr/>
              </p:nvSpPr>
              <p:spPr>
                <a:xfrm>
                  <a:off x="2286285"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
                <p:cNvSpPr/>
                <p:nvPr/>
              </p:nvSpPr>
              <p:spPr>
                <a:xfrm>
                  <a:off x="2286285"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3"/>
                <p:cNvSpPr/>
                <p:nvPr/>
              </p:nvSpPr>
              <p:spPr>
                <a:xfrm>
                  <a:off x="2286285"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3"/>
                <p:cNvSpPr/>
                <p:nvPr/>
              </p:nvSpPr>
              <p:spPr>
                <a:xfrm>
                  <a:off x="2286285"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3"/>
                <p:cNvSpPr/>
                <p:nvPr/>
              </p:nvSpPr>
              <p:spPr>
                <a:xfrm>
                  <a:off x="2286285"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
                <p:cNvSpPr/>
                <p:nvPr/>
              </p:nvSpPr>
              <p:spPr>
                <a:xfrm>
                  <a:off x="4572571" y="43953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
                <p:cNvSpPr/>
                <p:nvPr/>
              </p:nvSpPr>
              <p:spPr>
                <a:xfrm>
                  <a:off x="4572571" y="33666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
                <p:cNvSpPr/>
                <p:nvPr/>
              </p:nvSpPr>
              <p:spPr>
                <a:xfrm>
                  <a:off x="4572571" y="23379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
                <p:cNvSpPr/>
                <p:nvPr/>
              </p:nvSpPr>
              <p:spPr>
                <a:xfrm>
                  <a:off x="4572571" y="13092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
                <p:cNvSpPr/>
                <p:nvPr/>
              </p:nvSpPr>
              <p:spPr>
                <a:xfrm>
                  <a:off x="4572571" y="280536"/>
                  <a:ext cx="571785" cy="925830"/>
                </a:xfrm>
                <a:custGeom>
                  <a:avLst/>
                  <a:gdLst/>
                  <a:ahLst/>
                  <a:cxnLst/>
                  <a:rect l="l" t="t" r="r" b="b"/>
                  <a:pathLst>
                    <a:path w="571785" h="925830" extrusionOk="0">
                      <a:moveTo>
                        <a:pt x="570928" y="514350"/>
                      </a:moveTo>
                      <a:lnTo>
                        <a:pt x="571785" y="514350"/>
                      </a:lnTo>
                      <a:lnTo>
                        <a:pt x="571785" y="0"/>
                      </a:lnTo>
                      <a:lnTo>
                        <a:pt x="570928"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
                <p:cNvSpPr/>
                <p:nvPr/>
              </p:nvSpPr>
              <p:spPr>
                <a:xfrm>
                  <a:off x="4572571" y="6452736"/>
                  <a:ext cx="571785" cy="411480"/>
                </a:xfrm>
                <a:custGeom>
                  <a:avLst/>
                  <a:gdLst/>
                  <a:ahLst/>
                  <a:cxnLst/>
                  <a:rect l="l" t="t" r="r" b="b"/>
                  <a:pathLst>
                    <a:path w="571785" h="411480" extrusionOk="0">
                      <a:moveTo>
                        <a:pt x="570928" y="0"/>
                      </a:moveTo>
                      <a:lnTo>
                        <a:pt x="0" y="411480"/>
                      </a:lnTo>
                      <a:lnTo>
                        <a:pt x="571785" y="411480"/>
                      </a:lnTo>
                      <a:lnTo>
                        <a:pt x="571785"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
                <p:cNvSpPr/>
                <p:nvPr/>
              </p:nvSpPr>
              <p:spPr>
                <a:xfrm>
                  <a:off x="4572571"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
                <p:cNvSpPr/>
                <p:nvPr/>
              </p:nvSpPr>
              <p:spPr>
                <a:xfrm>
                  <a:off x="4572571" y="5424036"/>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
                <p:cNvSpPr/>
                <p:nvPr/>
              </p:nvSpPr>
              <p:spPr>
                <a:xfrm>
                  <a:off x="3429000"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
                <p:cNvSpPr/>
                <p:nvPr/>
              </p:nvSpPr>
              <p:spPr>
                <a:xfrm>
                  <a:off x="3429000"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
                <p:cNvSpPr/>
                <p:nvPr/>
              </p:nvSpPr>
              <p:spPr>
                <a:xfrm>
                  <a:off x="3429000"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
                <p:cNvSpPr/>
                <p:nvPr/>
              </p:nvSpPr>
              <p:spPr>
                <a:xfrm>
                  <a:off x="3429000"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
                <p:cNvSpPr/>
                <p:nvPr/>
              </p:nvSpPr>
              <p:spPr>
                <a:xfrm>
                  <a:off x="3429000"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
                <p:cNvSpPr/>
                <p:nvPr/>
              </p:nvSpPr>
              <p:spPr>
                <a:xfrm>
                  <a:off x="3429000"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
                <p:cNvSpPr/>
                <p:nvPr/>
              </p:nvSpPr>
              <p:spPr>
                <a:xfrm>
                  <a:off x="3429000"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
                <p:cNvSpPr/>
                <p:nvPr/>
              </p:nvSpPr>
              <p:spPr>
                <a:xfrm>
                  <a:off x="3429000"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
                <p:cNvSpPr/>
                <p:nvPr/>
              </p:nvSpPr>
              <p:spPr>
                <a:xfrm>
                  <a:off x="5715285" y="43922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
                <p:cNvSpPr/>
                <p:nvPr/>
              </p:nvSpPr>
              <p:spPr>
                <a:xfrm>
                  <a:off x="5715285" y="33635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
                <p:cNvSpPr/>
                <p:nvPr/>
              </p:nvSpPr>
              <p:spPr>
                <a:xfrm>
                  <a:off x="5715285" y="23348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
                <p:cNvSpPr/>
                <p:nvPr/>
              </p:nvSpPr>
              <p:spPr>
                <a:xfrm>
                  <a:off x="5715285" y="13061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
                <p:cNvSpPr/>
                <p:nvPr/>
              </p:nvSpPr>
              <p:spPr>
                <a:xfrm>
                  <a:off x="5715285" y="277428"/>
                  <a:ext cx="570928" cy="925830"/>
                </a:xfrm>
                <a:custGeom>
                  <a:avLst/>
                  <a:gdLst/>
                  <a:ahLst/>
                  <a:cxnLst/>
                  <a:rect l="l" t="t" r="r" b="b"/>
                  <a:pathLst>
                    <a:path w="570928" h="925830" extrusionOk="0">
                      <a:moveTo>
                        <a:pt x="570928" y="514350"/>
                      </a:moveTo>
                      <a:lnTo>
                        <a:pt x="570928" y="514350"/>
                      </a:lnTo>
                      <a:lnTo>
                        <a:pt x="570928" y="0"/>
                      </a:lnTo>
                      <a:lnTo>
                        <a:pt x="570928"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
                <p:cNvSpPr/>
                <p:nvPr/>
              </p:nvSpPr>
              <p:spPr>
                <a:xfrm>
                  <a:off x="5715285" y="6449628"/>
                  <a:ext cx="570928" cy="411480"/>
                </a:xfrm>
                <a:custGeom>
                  <a:avLst/>
                  <a:gdLst/>
                  <a:ahLst/>
                  <a:cxnLst/>
                  <a:rect l="l" t="t" r="r" b="b"/>
                  <a:pathLst>
                    <a:path w="570928" h="411480" extrusionOk="0">
                      <a:moveTo>
                        <a:pt x="570928" y="0"/>
                      </a:moveTo>
                      <a:lnTo>
                        <a:pt x="0" y="411480"/>
                      </a:lnTo>
                      <a:lnTo>
                        <a:pt x="570928" y="411480"/>
                      </a:lnTo>
                      <a:lnTo>
                        <a:pt x="57092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
                <p:cNvSpPr/>
                <p:nvPr/>
              </p:nvSpPr>
              <p:spPr>
                <a:xfrm>
                  <a:off x="5715285" y="3108"/>
                  <a:ext cx="237458" cy="171450"/>
                </a:xfrm>
                <a:custGeom>
                  <a:avLst/>
                  <a:gdLst/>
                  <a:ahLst/>
                  <a:cxnLst/>
                  <a:rect l="l" t="t" r="r" b="b"/>
                  <a:pathLst>
                    <a:path w="237458" h="171450" extrusionOk="0">
                      <a:moveTo>
                        <a:pt x="237458"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
                <p:cNvSpPr/>
                <p:nvPr/>
              </p:nvSpPr>
              <p:spPr>
                <a:xfrm>
                  <a:off x="5715285" y="5420928"/>
                  <a:ext cx="570928" cy="925830"/>
                </a:xfrm>
                <a:custGeom>
                  <a:avLst/>
                  <a:gdLst/>
                  <a:ahLst/>
                  <a:cxnLst/>
                  <a:rect l="l" t="t" r="r" b="b"/>
                  <a:pathLst>
                    <a:path w="570928" h="925830" extrusionOk="0">
                      <a:moveTo>
                        <a:pt x="570928" y="0"/>
                      </a:moveTo>
                      <a:lnTo>
                        <a:pt x="0" y="411480"/>
                      </a:lnTo>
                      <a:lnTo>
                        <a:pt x="0" y="925830"/>
                      </a:lnTo>
                      <a:lnTo>
                        <a:pt x="570928" y="514350"/>
                      </a:lnTo>
                      <a:lnTo>
                        <a:pt x="570928" y="514350"/>
                      </a:lnTo>
                      <a:lnTo>
                        <a:pt x="57092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
                <p:cNvSpPr/>
                <p:nvPr/>
              </p:nvSpPr>
              <p:spPr>
                <a:xfrm>
                  <a:off x="2858071" y="791778"/>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
                <p:cNvSpPr/>
                <p:nvPr/>
              </p:nvSpPr>
              <p:spPr>
                <a:xfrm>
                  <a:off x="2858071" y="18204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
                <p:cNvSpPr/>
                <p:nvPr/>
              </p:nvSpPr>
              <p:spPr>
                <a:xfrm>
                  <a:off x="2858071" y="38778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
                <p:cNvSpPr/>
                <p:nvPr/>
              </p:nvSpPr>
              <p:spPr>
                <a:xfrm>
                  <a:off x="2858071" y="28491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
                <p:cNvSpPr/>
                <p:nvPr/>
              </p:nvSpPr>
              <p:spPr>
                <a:xfrm>
                  <a:off x="1714500"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
                <p:cNvSpPr/>
                <p:nvPr/>
              </p:nvSpPr>
              <p:spPr>
                <a:xfrm>
                  <a:off x="1714500"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
                <p:cNvSpPr/>
                <p:nvPr/>
              </p:nvSpPr>
              <p:spPr>
                <a:xfrm>
                  <a:off x="571785" y="7886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
                <p:cNvSpPr/>
                <p:nvPr/>
              </p:nvSpPr>
              <p:spPr>
                <a:xfrm>
                  <a:off x="571785" y="18173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
                <p:cNvSpPr/>
                <p:nvPr/>
              </p:nvSpPr>
              <p:spPr>
                <a:xfrm>
                  <a:off x="571785" y="38778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3"/>
                <p:cNvSpPr/>
                <p:nvPr/>
              </p:nvSpPr>
              <p:spPr>
                <a:xfrm>
                  <a:off x="571785" y="28491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
                <p:cNvSpPr/>
                <p:nvPr/>
              </p:nvSpPr>
              <p:spPr>
                <a:xfrm>
                  <a:off x="571785" y="49065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3"/>
                <p:cNvSpPr/>
                <p:nvPr/>
              </p:nvSpPr>
              <p:spPr>
                <a:xfrm>
                  <a:off x="1714500"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
                <p:cNvSpPr/>
                <p:nvPr/>
              </p:nvSpPr>
              <p:spPr>
                <a:xfrm>
                  <a:off x="1714500"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
                <p:cNvSpPr/>
                <p:nvPr/>
              </p:nvSpPr>
              <p:spPr>
                <a:xfrm>
                  <a:off x="1714500"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3"/>
                <p:cNvSpPr/>
                <p:nvPr/>
              </p:nvSpPr>
              <p:spPr>
                <a:xfrm>
                  <a:off x="1714500"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3"/>
                <p:cNvSpPr/>
                <p:nvPr/>
              </p:nvSpPr>
              <p:spPr>
                <a:xfrm>
                  <a:off x="571785" y="593527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3"/>
                <p:cNvSpPr/>
                <p:nvPr/>
              </p:nvSpPr>
              <p:spPr>
                <a:xfrm>
                  <a:off x="571785" y="0"/>
                  <a:ext cx="570928" cy="685800"/>
                </a:xfrm>
                <a:custGeom>
                  <a:avLst/>
                  <a:gdLst/>
                  <a:ahLst/>
                  <a:cxnLst/>
                  <a:rect l="l" t="t" r="r" b="b"/>
                  <a:pathLst>
                    <a:path w="570928" h="685800" extrusionOk="0">
                      <a:moveTo>
                        <a:pt x="0" y="274320"/>
                      </a:moveTo>
                      <a:lnTo>
                        <a:pt x="570929" y="685800"/>
                      </a:lnTo>
                      <a:lnTo>
                        <a:pt x="570929"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
                <p:cNvSpPr/>
                <p:nvPr/>
              </p:nvSpPr>
              <p:spPr>
                <a:xfrm>
                  <a:off x="1714500"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
                <p:cNvSpPr/>
                <p:nvPr/>
              </p:nvSpPr>
              <p:spPr>
                <a:xfrm>
                  <a:off x="2858071" y="490657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
                <p:cNvSpPr/>
                <p:nvPr/>
              </p:nvSpPr>
              <p:spPr>
                <a:xfrm>
                  <a:off x="2858071" y="5935278"/>
                  <a:ext cx="570928" cy="925830"/>
                </a:xfrm>
                <a:custGeom>
                  <a:avLst/>
                  <a:gdLst/>
                  <a:ahLst/>
                  <a:cxnLst/>
                  <a:rect l="l" t="t" r="r" b="b"/>
                  <a:pathLst>
                    <a:path w="570928" h="925830" extrusionOk="0">
                      <a:moveTo>
                        <a:pt x="570929" y="411480"/>
                      </a:moveTo>
                      <a:lnTo>
                        <a:pt x="570929" y="411480"/>
                      </a:lnTo>
                      <a:lnTo>
                        <a:pt x="0" y="0"/>
                      </a:lnTo>
                      <a:lnTo>
                        <a:pt x="0" y="514350"/>
                      </a:lnTo>
                      <a:lnTo>
                        <a:pt x="570929" y="92583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
                <p:cNvSpPr/>
                <p:nvPr/>
              </p:nvSpPr>
              <p:spPr>
                <a:xfrm>
                  <a:off x="2858071" y="3108"/>
                  <a:ext cx="570928" cy="685800"/>
                </a:xfrm>
                <a:custGeom>
                  <a:avLst/>
                  <a:gdLst/>
                  <a:ahLst/>
                  <a:cxnLst/>
                  <a:rect l="l" t="t" r="r" b="b"/>
                  <a:pathLst>
                    <a:path w="570928" h="685800" extrusionOk="0">
                      <a:moveTo>
                        <a:pt x="0" y="274320"/>
                      </a:moveTo>
                      <a:lnTo>
                        <a:pt x="570929" y="685800"/>
                      </a:lnTo>
                      <a:lnTo>
                        <a:pt x="570929" y="685800"/>
                      </a:lnTo>
                      <a:lnTo>
                        <a:pt x="570929" y="171450"/>
                      </a:lnTo>
                      <a:lnTo>
                        <a:pt x="570929" y="171450"/>
                      </a:lnTo>
                      <a:lnTo>
                        <a:pt x="332613"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
                <p:cNvSpPr/>
                <p:nvPr/>
              </p:nvSpPr>
              <p:spPr>
                <a:xfrm>
                  <a:off x="5144357" y="490657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
                <p:cNvSpPr/>
                <p:nvPr/>
              </p:nvSpPr>
              <p:spPr>
                <a:xfrm>
                  <a:off x="5144357" y="794886"/>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
                <p:cNvSpPr/>
                <p:nvPr/>
              </p:nvSpPr>
              <p:spPr>
                <a:xfrm>
                  <a:off x="5144357" y="18204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
                <p:cNvSpPr/>
                <p:nvPr/>
              </p:nvSpPr>
              <p:spPr>
                <a:xfrm>
                  <a:off x="5144357" y="38778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
                <p:cNvSpPr/>
                <p:nvPr/>
              </p:nvSpPr>
              <p:spPr>
                <a:xfrm>
                  <a:off x="5144357" y="28491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
                <p:cNvSpPr/>
                <p:nvPr/>
              </p:nvSpPr>
              <p:spPr>
                <a:xfrm>
                  <a:off x="5144357" y="5935278"/>
                  <a:ext cx="570928" cy="925830"/>
                </a:xfrm>
                <a:custGeom>
                  <a:avLst/>
                  <a:gdLst/>
                  <a:ahLst/>
                  <a:cxnLst/>
                  <a:rect l="l" t="t" r="r" b="b"/>
                  <a:pathLst>
                    <a:path w="570928" h="925830" extrusionOk="0">
                      <a:moveTo>
                        <a:pt x="570929" y="411480"/>
                      </a:moveTo>
                      <a:lnTo>
                        <a:pt x="570929" y="411480"/>
                      </a:lnTo>
                      <a:lnTo>
                        <a:pt x="0" y="0"/>
                      </a:lnTo>
                      <a:lnTo>
                        <a:pt x="0" y="514350"/>
                      </a:lnTo>
                      <a:lnTo>
                        <a:pt x="570929" y="92583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
                <p:cNvSpPr/>
                <p:nvPr/>
              </p:nvSpPr>
              <p:spPr>
                <a:xfrm>
                  <a:off x="5144357" y="6216"/>
                  <a:ext cx="570928" cy="685800"/>
                </a:xfrm>
                <a:custGeom>
                  <a:avLst/>
                  <a:gdLst/>
                  <a:ahLst/>
                  <a:cxnLst/>
                  <a:rect l="l" t="t" r="r" b="b"/>
                  <a:pathLst>
                    <a:path w="570928" h="685800" extrusionOk="0">
                      <a:moveTo>
                        <a:pt x="0" y="274320"/>
                      </a:moveTo>
                      <a:lnTo>
                        <a:pt x="570929" y="685800"/>
                      </a:lnTo>
                      <a:lnTo>
                        <a:pt x="570929" y="685800"/>
                      </a:lnTo>
                      <a:lnTo>
                        <a:pt x="570929" y="171450"/>
                      </a:lnTo>
                      <a:lnTo>
                        <a:pt x="570929" y="171450"/>
                      </a:lnTo>
                      <a:lnTo>
                        <a:pt x="332613"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
                <p:cNvSpPr/>
                <p:nvPr/>
              </p:nvSpPr>
              <p:spPr>
                <a:xfrm>
                  <a:off x="4000785"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
                <p:cNvSpPr/>
                <p:nvPr/>
              </p:nvSpPr>
              <p:spPr>
                <a:xfrm>
                  <a:off x="4000785"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
                <p:cNvSpPr/>
                <p:nvPr/>
              </p:nvSpPr>
              <p:spPr>
                <a:xfrm>
                  <a:off x="4000785"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
                <p:cNvSpPr/>
                <p:nvPr/>
              </p:nvSpPr>
              <p:spPr>
                <a:xfrm>
                  <a:off x="4000785"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
                <p:cNvSpPr/>
                <p:nvPr/>
              </p:nvSpPr>
              <p:spPr>
                <a:xfrm>
                  <a:off x="4000785"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
                <p:cNvSpPr/>
                <p:nvPr/>
              </p:nvSpPr>
              <p:spPr>
                <a:xfrm>
                  <a:off x="4000785"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
                <p:cNvSpPr/>
                <p:nvPr/>
              </p:nvSpPr>
              <p:spPr>
                <a:xfrm>
                  <a:off x="4000785"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
                <p:cNvSpPr/>
                <p:nvPr/>
              </p:nvSpPr>
              <p:spPr>
                <a:xfrm>
                  <a:off x="6286214"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
                <p:cNvSpPr/>
                <p:nvPr/>
              </p:nvSpPr>
              <p:spPr>
                <a:xfrm>
                  <a:off x="6286214"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
                <p:cNvSpPr/>
                <p:nvPr/>
              </p:nvSpPr>
              <p:spPr>
                <a:xfrm>
                  <a:off x="6286214"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
                <p:cNvSpPr/>
                <p:nvPr/>
              </p:nvSpPr>
              <p:spPr>
                <a:xfrm>
                  <a:off x="6286214"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
                <p:cNvSpPr/>
                <p:nvPr/>
              </p:nvSpPr>
              <p:spPr>
                <a:xfrm>
                  <a:off x="6286214"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
                <p:cNvSpPr/>
                <p:nvPr/>
              </p:nvSpPr>
              <p:spPr>
                <a:xfrm>
                  <a:off x="6286214"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
                <p:cNvSpPr/>
                <p:nvPr/>
              </p:nvSpPr>
              <p:spPr>
                <a:xfrm>
                  <a:off x="6286214"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4" name="Google Shape;544;p3"/>
              <p:cNvGrpSpPr/>
              <p:nvPr/>
            </p:nvGrpSpPr>
            <p:grpSpPr>
              <a:xfrm>
                <a:off x="0" y="0"/>
                <a:ext cx="6857999" cy="6861108"/>
                <a:chOff x="0" y="0"/>
                <a:chExt cx="6857999" cy="6861108"/>
              </a:xfrm>
            </p:grpSpPr>
            <p:sp>
              <p:nvSpPr>
                <p:cNvPr id="545" name="Google Shape;545;p3"/>
                <p:cNvSpPr/>
                <p:nvPr/>
              </p:nvSpPr>
              <p:spPr>
                <a:xfrm>
                  <a:off x="1142714" y="4903470"/>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
                <p:cNvSpPr/>
                <p:nvPr/>
              </p:nvSpPr>
              <p:spPr>
                <a:xfrm>
                  <a:off x="0" y="0"/>
                  <a:ext cx="571785" cy="685800"/>
                </a:xfrm>
                <a:custGeom>
                  <a:avLst/>
                  <a:gdLst/>
                  <a:ahLst/>
                  <a:cxnLst/>
                  <a:rect l="l" t="t" r="r" b="b"/>
                  <a:pathLst>
                    <a:path w="571785" h="685800" extrusionOk="0">
                      <a:moveTo>
                        <a:pt x="571786" y="0"/>
                      </a:moveTo>
                      <a:lnTo>
                        <a:pt x="238316" y="0"/>
                      </a:lnTo>
                      <a:lnTo>
                        <a:pt x="0" y="171450"/>
                      </a:lnTo>
                      <a:lnTo>
                        <a:pt x="0" y="685800"/>
                      </a:lnTo>
                      <a:lnTo>
                        <a:pt x="571786" y="27432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
                <p:cNvSpPr/>
                <p:nvPr/>
              </p:nvSpPr>
              <p:spPr>
                <a:xfrm>
                  <a:off x="2286285"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
                <p:cNvSpPr/>
                <p:nvPr/>
              </p:nvSpPr>
              <p:spPr>
                <a:xfrm>
                  <a:off x="4572571" y="28491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
                <p:cNvSpPr/>
                <p:nvPr/>
              </p:nvSpPr>
              <p:spPr>
                <a:xfrm>
                  <a:off x="3429000"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3"/>
                <p:cNvSpPr/>
                <p:nvPr/>
              </p:nvSpPr>
              <p:spPr>
                <a:xfrm>
                  <a:off x="5715285" y="28491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3"/>
                <p:cNvSpPr/>
                <p:nvPr/>
              </p:nvSpPr>
              <p:spPr>
                <a:xfrm>
                  <a:off x="571785" y="23317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
                <p:cNvSpPr/>
                <p:nvPr/>
              </p:nvSpPr>
              <p:spPr>
                <a:xfrm>
                  <a:off x="1714500" y="33604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3"/>
                <p:cNvSpPr/>
                <p:nvPr/>
              </p:nvSpPr>
              <p:spPr>
                <a:xfrm>
                  <a:off x="5144357" y="13061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3"/>
                <p:cNvSpPr/>
                <p:nvPr/>
              </p:nvSpPr>
              <p:spPr>
                <a:xfrm>
                  <a:off x="4000785" y="13061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3"/>
                <p:cNvSpPr/>
                <p:nvPr/>
              </p:nvSpPr>
              <p:spPr>
                <a:xfrm>
                  <a:off x="4000785"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3"/>
                <p:cNvSpPr/>
                <p:nvPr/>
              </p:nvSpPr>
              <p:spPr>
                <a:xfrm>
                  <a:off x="4000785" y="6449628"/>
                  <a:ext cx="571785" cy="411480"/>
                </a:xfrm>
                <a:custGeom>
                  <a:avLst/>
                  <a:gdLst/>
                  <a:ahLst/>
                  <a:cxnLst/>
                  <a:rect l="l" t="t" r="r" b="b"/>
                  <a:pathLst>
                    <a:path w="571785" h="411480" extrusionOk="0">
                      <a:moveTo>
                        <a:pt x="0" y="411480"/>
                      </a:moveTo>
                      <a:lnTo>
                        <a:pt x="571786" y="41148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3"/>
                <p:cNvSpPr/>
                <p:nvPr/>
              </p:nvSpPr>
              <p:spPr>
                <a:xfrm>
                  <a:off x="6286214" y="54209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8" name="Google Shape;558;p3"/>
              <p:cNvGrpSpPr/>
              <p:nvPr/>
            </p:nvGrpSpPr>
            <p:grpSpPr>
              <a:xfrm>
                <a:off x="0" y="277428"/>
                <a:ext cx="6857999" cy="6583680"/>
                <a:chOff x="0" y="277428"/>
                <a:chExt cx="6857999" cy="6583680"/>
              </a:xfrm>
            </p:grpSpPr>
            <p:sp>
              <p:nvSpPr>
                <p:cNvPr id="559" name="Google Shape;559;p3"/>
                <p:cNvSpPr/>
                <p:nvPr/>
              </p:nvSpPr>
              <p:spPr>
                <a:xfrm>
                  <a:off x="1142714"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3"/>
                <p:cNvSpPr/>
                <p:nvPr/>
              </p:nvSpPr>
              <p:spPr>
                <a:xfrm>
                  <a:off x="0" y="7917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3"/>
                <p:cNvSpPr/>
                <p:nvPr/>
              </p:nvSpPr>
              <p:spPr>
                <a:xfrm>
                  <a:off x="2286285"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3"/>
                <p:cNvSpPr/>
                <p:nvPr/>
              </p:nvSpPr>
              <p:spPr>
                <a:xfrm>
                  <a:off x="4572571" y="38778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3"/>
                <p:cNvSpPr/>
                <p:nvPr/>
              </p:nvSpPr>
              <p:spPr>
                <a:xfrm>
                  <a:off x="3429000"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3"/>
                <p:cNvSpPr/>
                <p:nvPr/>
              </p:nvSpPr>
              <p:spPr>
                <a:xfrm>
                  <a:off x="5715285" y="38778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
                <p:cNvSpPr/>
                <p:nvPr/>
              </p:nvSpPr>
              <p:spPr>
                <a:xfrm>
                  <a:off x="571785" y="43922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3"/>
                <p:cNvSpPr/>
                <p:nvPr/>
              </p:nvSpPr>
              <p:spPr>
                <a:xfrm>
                  <a:off x="2858071" y="43922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
                <p:cNvSpPr/>
                <p:nvPr/>
              </p:nvSpPr>
              <p:spPr>
                <a:xfrm>
                  <a:off x="5144357" y="23348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3"/>
                <p:cNvSpPr/>
                <p:nvPr/>
              </p:nvSpPr>
              <p:spPr>
                <a:xfrm>
                  <a:off x="4000785"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3"/>
                <p:cNvSpPr/>
                <p:nvPr/>
              </p:nvSpPr>
              <p:spPr>
                <a:xfrm>
                  <a:off x="6286214"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0" name="Google Shape;570;p3"/>
              <p:cNvGrpSpPr/>
              <p:nvPr/>
            </p:nvGrpSpPr>
            <p:grpSpPr>
              <a:xfrm>
                <a:off x="0" y="274320"/>
                <a:ext cx="6857999" cy="6583680"/>
                <a:chOff x="0" y="274320"/>
                <a:chExt cx="6857999" cy="6583680"/>
              </a:xfrm>
            </p:grpSpPr>
            <p:sp>
              <p:nvSpPr>
                <p:cNvPr id="571" name="Google Shape;571;p3"/>
                <p:cNvSpPr/>
                <p:nvPr/>
              </p:nvSpPr>
              <p:spPr>
                <a:xfrm>
                  <a:off x="1142714" y="59321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3"/>
                <p:cNvSpPr/>
                <p:nvPr/>
              </p:nvSpPr>
              <p:spPr>
                <a:xfrm>
                  <a:off x="0" y="28460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3"/>
                <p:cNvSpPr/>
                <p:nvPr/>
              </p:nvSpPr>
              <p:spPr>
                <a:xfrm>
                  <a:off x="2286285"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3"/>
                <p:cNvSpPr/>
                <p:nvPr/>
              </p:nvSpPr>
              <p:spPr>
                <a:xfrm>
                  <a:off x="4572571" y="7917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
                <p:cNvSpPr/>
                <p:nvPr/>
              </p:nvSpPr>
              <p:spPr>
                <a:xfrm>
                  <a:off x="3429000"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3"/>
                <p:cNvSpPr/>
                <p:nvPr/>
              </p:nvSpPr>
              <p:spPr>
                <a:xfrm>
                  <a:off x="5715285" y="18204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3"/>
                <p:cNvSpPr/>
                <p:nvPr/>
              </p:nvSpPr>
              <p:spPr>
                <a:xfrm>
                  <a:off x="571785" y="2743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3"/>
                <p:cNvSpPr/>
                <p:nvPr/>
              </p:nvSpPr>
              <p:spPr>
                <a:xfrm>
                  <a:off x="1714500" y="13030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
                <p:cNvSpPr/>
                <p:nvPr/>
              </p:nvSpPr>
              <p:spPr>
                <a:xfrm>
                  <a:off x="2858071" y="54209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3"/>
                <p:cNvSpPr/>
                <p:nvPr/>
              </p:nvSpPr>
              <p:spPr>
                <a:xfrm>
                  <a:off x="5144357" y="43922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
                <p:cNvSpPr/>
                <p:nvPr/>
              </p:nvSpPr>
              <p:spPr>
                <a:xfrm>
                  <a:off x="4000785" y="33635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
                <p:cNvSpPr/>
                <p:nvPr/>
              </p:nvSpPr>
              <p:spPr>
                <a:xfrm>
                  <a:off x="6286214"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3" name="Google Shape;583;p3"/>
              <p:cNvGrpSpPr/>
              <p:nvPr/>
            </p:nvGrpSpPr>
            <p:grpSpPr>
              <a:xfrm>
                <a:off x="0" y="3108"/>
                <a:ext cx="6857999" cy="6858000"/>
                <a:chOff x="0" y="3108"/>
                <a:chExt cx="6857999" cy="6858000"/>
              </a:xfrm>
            </p:grpSpPr>
            <p:sp>
              <p:nvSpPr>
                <p:cNvPr id="584" name="Google Shape;584;p3"/>
                <p:cNvSpPr/>
                <p:nvPr/>
              </p:nvSpPr>
              <p:spPr>
                <a:xfrm>
                  <a:off x="0" y="38778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3"/>
                <p:cNvSpPr/>
                <p:nvPr/>
              </p:nvSpPr>
              <p:spPr>
                <a:xfrm>
                  <a:off x="1142714" y="3108"/>
                  <a:ext cx="571785" cy="685800"/>
                </a:xfrm>
                <a:custGeom>
                  <a:avLst/>
                  <a:gdLst/>
                  <a:ahLst/>
                  <a:cxnLst/>
                  <a:rect l="l" t="t" r="r" b="b"/>
                  <a:pathLst>
                    <a:path w="571785" h="685800" extrusionOk="0">
                      <a:moveTo>
                        <a:pt x="0" y="685800"/>
                      </a:moveTo>
                      <a:lnTo>
                        <a:pt x="571786" y="274320"/>
                      </a:lnTo>
                      <a:lnTo>
                        <a:pt x="571786" y="274320"/>
                      </a:lnTo>
                      <a:lnTo>
                        <a:pt x="571786" y="0"/>
                      </a:lnTo>
                      <a:lnTo>
                        <a:pt x="238316" y="0"/>
                      </a:lnTo>
                      <a:lnTo>
                        <a:pt x="0" y="1714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3"/>
                <p:cNvSpPr/>
                <p:nvPr/>
              </p:nvSpPr>
              <p:spPr>
                <a:xfrm>
                  <a:off x="2286285"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3"/>
                <p:cNvSpPr/>
                <p:nvPr/>
              </p:nvSpPr>
              <p:spPr>
                <a:xfrm>
                  <a:off x="4572571" y="59352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3"/>
                <p:cNvSpPr/>
                <p:nvPr/>
              </p:nvSpPr>
              <p:spPr>
                <a:xfrm>
                  <a:off x="3429000"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3"/>
                <p:cNvSpPr/>
                <p:nvPr/>
              </p:nvSpPr>
              <p:spPr>
                <a:xfrm>
                  <a:off x="5715285" y="4906578"/>
                  <a:ext cx="570928" cy="925830"/>
                </a:xfrm>
                <a:custGeom>
                  <a:avLst/>
                  <a:gdLst/>
                  <a:ahLst/>
                  <a:cxnLst/>
                  <a:rect l="l" t="t" r="r" b="b"/>
                  <a:pathLst>
                    <a:path w="570928" h="925830" extrusionOk="0">
                      <a:moveTo>
                        <a:pt x="570928" y="0"/>
                      </a:moveTo>
                      <a:lnTo>
                        <a:pt x="0" y="411480"/>
                      </a:lnTo>
                      <a:lnTo>
                        <a:pt x="0" y="925830"/>
                      </a:lnTo>
                      <a:lnTo>
                        <a:pt x="570928" y="514350"/>
                      </a:lnTo>
                      <a:lnTo>
                        <a:pt x="570928" y="514350"/>
                      </a:lnTo>
                      <a:lnTo>
                        <a:pt x="570928"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3"/>
                <p:cNvSpPr/>
                <p:nvPr/>
              </p:nvSpPr>
              <p:spPr>
                <a:xfrm>
                  <a:off x="2858071" y="33635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3"/>
                <p:cNvSpPr/>
                <p:nvPr/>
              </p:nvSpPr>
              <p:spPr>
                <a:xfrm>
                  <a:off x="571785" y="13061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3"/>
                <p:cNvSpPr/>
                <p:nvPr/>
              </p:nvSpPr>
              <p:spPr>
                <a:xfrm>
                  <a:off x="1714500"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3"/>
                <p:cNvSpPr/>
                <p:nvPr/>
              </p:nvSpPr>
              <p:spPr>
                <a:xfrm>
                  <a:off x="5144357" y="277428"/>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3"/>
                <p:cNvSpPr/>
                <p:nvPr/>
              </p:nvSpPr>
              <p:spPr>
                <a:xfrm>
                  <a:off x="4000785"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3"/>
                <p:cNvSpPr/>
                <p:nvPr/>
              </p:nvSpPr>
              <p:spPr>
                <a:xfrm>
                  <a:off x="6286214"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6" name="Google Shape;596;p3"/>
              <p:cNvGrpSpPr/>
              <p:nvPr/>
            </p:nvGrpSpPr>
            <p:grpSpPr>
              <a:xfrm>
                <a:off x="0" y="0"/>
                <a:ext cx="6857999" cy="5829300"/>
                <a:chOff x="0" y="0"/>
                <a:chExt cx="6857999" cy="5829300"/>
              </a:xfrm>
            </p:grpSpPr>
            <p:sp>
              <p:nvSpPr>
                <p:cNvPr id="597" name="Google Shape;597;p3"/>
                <p:cNvSpPr/>
                <p:nvPr/>
              </p:nvSpPr>
              <p:spPr>
                <a:xfrm>
                  <a:off x="1142714" y="7886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3"/>
                <p:cNvSpPr/>
                <p:nvPr/>
              </p:nvSpPr>
              <p:spPr>
                <a:xfrm>
                  <a:off x="0" y="49034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3"/>
                <p:cNvSpPr/>
                <p:nvPr/>
              </p:nvSpPr>
              <p:spPr>
                <a:xfrm>
                  <a:off x="2286285"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3"/>
                <p:cNvSpPr/>
                <p:nvPr/>
              </p:nvSpPr>
              <p:spPr>
                <a:xfrm>
                  <a:off x="4572571" y="1817370"/>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3"/>
                <p:cNvSpPr/>
                <p:nvPr/>
              </p:nvSpPr>
              <p:spPr>
                <a:xfrm>
                  <a:off x="3429000"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3"/>
                <p:cNvSpPr/>
                <p:nvPr/>
              </p:nvSpPr>
              <p:spPr>
                <a:xfrm>
                  <a:off x="5715285" y="0"/>
                  <a:ext cx="570928" cy="685800"/>
                </a:xfrm>
                <a:custGeom>
                  <a:avLst/>
                  <a:gdLst/>
                  <a:ahLst/>
                  <a:cxnLst/>
                  <a:rect l="l" t="t" r="r" b="b"/>
                  <a:pathLst>
                    <a:path w="570928" h="685800" extrusionOk="0">
                      <a:moveTo>
                        <a:pt x="0" y="685800"/>
                      </a:moveTo>
                      <a:lnTo>
                        <a:pt x="570928" y="274320"/>
                      </a:lnTo>
                      <a:lnTo>
                        <a:pt x="570928" y="274320"/>
                      </a:lnTo>
                      <a:lnTo>
                        <a:pt x="570928" y="0"/>
                      </a:lnTo>
                      <a:lnTo>
                        <a:pt x="237458" y="0"/>
                      </a:lnTo>
                      <a:lnTo>
                        <a:pt x="0" y="1714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3"/>
                <p:cNvSpPr/>
                <p:nvPr/>
              </p:nvSpPr>
              <p:spPr>
                <a:xfrm>
                  <a:off x="2858071" y="274320"/>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3"/>
                <p:cNvSpPr/>
                <p:nvPr/>
              </p:nvSpPr>
              <p:spPr>
                <a:xfrm>
                  <a:off x="6286214" y="13061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5" name="Google Shape;605;p3"/>
              <p:cNvGrpSpPr/>
              <p:nvPr/>
            </p:nvGrpSpPr>
            <p:grpSpPr>
              <a:xfrm>
                <a:off x="0" y="0"/>
                <a:ext cx="6857999" cy="6346758"/>
                <a:chOff x="0" y="0"/>
                <a:chExt cx="6857999" cy="6346758"/>
              </a:xfrm>
            </p:grpSpPr>
            <p:sp>
              <p:nvSpPr>
                <p:cNvPr id="606" name="Google Shape;606;p3"/>
                <p:cNvSpPr/>
                <p:nvPr/>
              </p:nvSpPr>
              <p:spPr>
                <a:xfrm>
                  <a:off x="1142714" y="38778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3"/>
                <p:cNvSpPr/>
                <p:nvPr/>
              </p:nvSpPr>
              <p:spPr>
                <a:xfrm>
                  <a:off x="0" y="18204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3"/>
                <p:cNvSpPr/>
                <p:nvPr/>
              </p:nvSpPr>
              <p:spPr>
                <a:xfrm>
                  <a:off x="2286285"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
                <p:cNvSpPr/>
                <p:nvPr/>
              </p:nvSpPr>
              <p:spPr>
                <a:xfrm>
                  <a:off x="4572571" y="0"/>
                  <a:ext cx="571785" cy="685800"/>
                </a:xfrm>
                <a:custGeom>
                  <a:avLst/>
                  <a:gdLst/>
                  <a:ahLst/>
                  <a:cxnLst/>
                  <a:rect l="l" t="t" r="r" b="b"/>
                  <a:pathLst>
                    <a:path w="571785" h="685800" extrusionOk="0">
                      <a:moveTo>
                        <a:pt x="0" y="685800"/>
                      </a:moveTo>
                      <a:lnTo>
                        <a:pt x="570928" y="274320"/>
                      </a:lnTo>
                      <a:lnTo>
                        <a:pt x="571785" y="274320"/>
                      </a:lnTo>
                      <a:lnTo>
                        <a:pt x="571785" y="0"/>
                      </a:lnTo>
                      <a:lnTo>
                        <a:pt x="238315" y="0"/>
                      </a:lnTo>
                      <a:lnTo>
                        <a:pt x="0" y="1714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3"/>
                <p:cNvSpPr/>
                <p:nvPr/>
              </p:nvSpPr>
              <p:spPr>
                <a:xfrm>
                  <a:off x="3429000"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
                <p:cNvSpPr/>
                <p:nvPr/>
              </p:nvSpPr>
              <p:spPr>
                <a:xfrm>
                  <a:off x="5715285" y="7917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
                <p:cNvSpPr/>
                <p:nvPr/>
              </p:nvSpPr>
              <p:spPr>
                <a:xfrm>
                  <a:off x="2858071" y="13061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3"/>
                <p:cNvSpPr/>
                <p:nvPr/>
              </p:nvSpPr>
              <p:spPr>
                <a:xfrm>
                  <a:off x="1714500"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
                <p:cNvSpPr/>
                <p:nvPr/>
              </p:nvSpPr>
              <p:spPr>
                <a:xfrm>
                  <a:off x="571785" y="542092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3"/>
                <p:cNvSpPr/>
                <p:nvPr/>
              </p:nvSpPr>
              <p:spPr>
                <a:xfrm>
                  <a:off x="5144357" y="33635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
                <p:cNvSpPr/>
                <p:nvPr/>
              </p:nvSpPr>
              <p:spPr>
                <a:xfrm>
                  <a:off x="4000785" y="54209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3"/>
                <p:cNvSpPr/>
                <p:nvPr/>
              </p:nvSpPr>
              <p:spPr>
                <a:xfrm>
                  <a:off x="6286214" y="33635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8" name="Google Shape;618;p3"/>
              <p:cNvGrpSpPr/>
              <p:nvPr/>
            </p:nvGrpSpPr>
            <p:grpSpPr>
              <a:xfrm>
                <a:off x="0" y="0"/>
                <a:ext cx="6857999" cy="6858000"/>
                <a:chOff x="0" y="0"/>
                <a:chExt cx="6857999" cy="6858000"/>
              </a:xfrm>
            </p:grpSpPr>
            <p:sp>
              <p:nvSpPr>
                <p:cNvPr id="619" name="Google Shape;619;p3"/>
                <p:cNvSpPr/>
                <p:nvPr/>
              </p:nvSpPr>
              <p:spPr>
                <a:xfrm>
                  <a:off x="1142714" y="18173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
                <p:cNvSpPr/>
                <p:nvPr/>
              </p:nvSpPr>
              <p:spPr>
                <a:xfrm>
                  <a:off x="0" y="59321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3"/>
                <p:cNvSpPr/>
                <p:nvPr/>
              </p:nvSpPr>
              <p:spPr>
                <a:xfrm>
                  <a:off x="2286285"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
                <p:cNvSpPr/>
                <p:nvPr/>
              </p:nvSpPr>
              <p:spPr>
                <a:xfrm>
                  <a:off x="4572571" y="4906578"/>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3"/>
                <p:cNvSpPr/>
                <p:nvPr/>
              </p:nvSpPr>
              <p:spPr>
                <a:xfrm>
                  <a:off x="3429000"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3"/>
                <p:cNvSpPr/>
                <p:nvPr/>
              </p:nvSpPr>
              <p:spPr>
                <a:xfrm>
                  <a:off x="2858071" y="23348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3"/>
                <p:cNvSpPr/>
                <p:nvPr/>
              </p:nvSpPr>
              <p:spPr>
                <a:xfrm>
                  <a:off x="571785" y="33604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
                <p:cNvSpPr/>
                <p:nvPr/>
              </p:nvSpPr>
              <p:spPr>
                <a:xfrm>
                  <a:off x="1714500" y="5417820"/>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
                <p:cNvSpPr/>
                <p:nvPr/>
              </p:nvSpPr>
              <p:spPr>
                <a:xfrm>
                  <a:off x="2047970"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
                <p:cNvSpPr/>
                <p:nvPr/>
              </p:nvSpPr>
              <p:spPr>
                <a:xfrm>
                  <a:off x="5144357" y="6446520"/>
                  <a:ext cx="570928" cy="411480"/>
                </a:xfrm>
                <a:custGeom>
                  <a:avLst/>
                  <a:gdLst/>
                  <a:ahLst/>
                  <a:cxnLst/>
                  <a:rect l="l" t="t" r="r" b="b"/>
                  <a:pathLst>
                    <a:path w="570928" h="411480" extrusionOk="0">
                      <a:moveTo>
                        <a:pt x="0" y="411480"/>
                      </a:moveTo>
                      <a:lnTo>
                        <a:pt x="570929" y="411480"/>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
                <p:cNvSpPr/>
                <p:nvPr/>
              </p:nvSpPr>
              <p:spPr>
                <a:xfrm>
                  <a:off x="4334256"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
                <p:cNvSpPr/>
                <p:nvPr/>
              </p:nvSpPr>
              <p:spPr>
                <a:xfrm>
                  <a:off x="6619684" y="3108"/>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31" name="Google Shape;631;p3"/>
              <p:cNvGrpSpPr/>
              <p:nvPr/>
            </p:nvGrpSpPr>
            <p:grpSpPr>
              <a:xfrm>
                <a:off x="571785" y="0"/>
                <a:ext cx="6286214" cy="6869680"/>
                <a:chOff x="571785" y="0"/>
                <a:chExt cx="6286214" cy="6869680"/>
              </a:xfrm>
            </p:grpSpPr>
            <p:sp>
              <p:nvSpPr>
                <p:cNvPr id="632" name="Google Shape;632;p3"/>
                <p:cNvSpPr/>
                <p:nvPr/>
              </p:nvSpPr>
              <p:spPr>
                <a:xfrm>
                  <a:off x="2286285" y="6861108"/>
                  <a:ext cx="8572" cy="8572"/>
                </a:xfrm>
                <a:custGeom>
                  <a:avLst/>
                  <a:gdLst/>
                  <a:ahLst/>
                  <a:cxnLst/>
                  <a:rect l="l" t="t" r="r" b="b"/>
                  <a:pathLst>
                    <a:path w="8572" h="8572" extrusionOk="0">
                      <a:moveTo>
                        <a:pt x="0" y="0"/>
                      </a:move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
                <p:cNvSpPr/>
                <p:nvPr/>
              </p:nvSpPr>
              <p:spPr>
                <a:xfrm>
                  <a:off x="5715285" y="5932170"/>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3"/>
                <p:cNvSpPr/>
                <p:nvPr/>
              </p:nvSpPr>
              <p:spPr>
                <a:xfrm>
                  <a:off x="1714500"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
                <p:cNvSpPr/>
                <p:nvPr/>
              </p:nvSpPr>
              <p:spPr>
                <a:xfrm>
                  <a:off x="571785" y="6446520"/>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
                <p:cNvSpPr/>
                <p:nvPr/>
              </p:nvSpPr>
              <p:spPr>
                <a:xfrm>
                  <a:off x="1714500" y="6446520"/>
                  <a:ext cx="571785" cy="411480"/>
                </a:xfrm>
                <a:custGeom>
                  <a:avLst/>
                  <a:gdLst/>
                  <a:ahLst/>
                  <a:cxnLst/>
                  <a:rect l="l" t="t" r="r" b="b"/>
                  <a:pathLst>
                    <a:path w="571785" h="411480" extrusionOk="0">
                      <a:moveTo>
                        <a:pt x="0" y="411480"/>
                      </a:moveTo>
                      <a:lnTo>
                        <a:pt x="571786"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
                <p:cNvSpPr/>
                <p:nvPr/>
              </p:nvSpPr>
              <p:spPr>
                <a:xfrm>
                  <a:off x="905255" y="0"/>
                  <a:ext cx="237458" cy="171450"/>
                </a:xfrm>
                <a:custGeom>
                  <a:avLst/>
                  <a:gdLst/>
                  <a:ahLst/>
                  <a:cxnLst/>
                  <a:rect l="l" t="t" r="r" b="b"/>
                  <a:pathLst>
                    <a:path w="237458" h="171450" extrusionOk="0">
                      <a:moveTo>
                        <a:pt x="237458" y="0"/>
                      </a:moveTo>
                      <a:lnTo>
                        <a:pt x="0" y="0"/>
                      </a:lnTo>
                      <a:lnTo>
                        <a:pt x="237458" y="1714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3"/>
                <p:cNvSpPr/>
                <p:nvPr/>
              </p:nvSpPr>
              <p:spPr>
                <a:xfrm>
                  <a:off x="2858071" y="6449628"/>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3"/>
                <p:cNvSpPr/>
                <p:nvPr/>
              </p:nvSpPr>
              <p:spPr>
                <a:xfrm>
                  <a:off x="3190684" y="0"/>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
                <p:cNvSpPr/>
                <p:nvPr/>
              </p:nvSpPr>
              <p:spPr>
                <a:xfrm>
                  <a:off x="5144357" y="54209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
                <p:cNvSpPr/>
                <p:nvPr/>
              </p:nvSpPr>
              <p:spPr>
                <a:xfrm>
                  <a:off x="5476970" y="0"/>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
                <p:cNvSpPr/>
                <p:nvPr/>
              </p:nvSpPr>
              <p:spPr>
                <a:xfrm>
                  <a:off x="6286214" y="6449628"/>
                  <a:ext cx="571785" cy="411480"/>
                </a:xfrm>
                <a:custGeom>
                  <a:avLst/>
                  <a:gdLst/>
                  <a:ahLst/>
                  <a:cxnLst/>
                  <a:rect l="l" t="t" r="r" b="b"/>
                  <a:pathLst>
                    <a:path w="571785" h="411480" extrusionOk="0">
                      <a:moveTo>
                        <a:pt x="0" y="411480"/>
                      </a:moveTo>
                      <a:lnTo>
                        <a:pt x="571786"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sp>
        <p:nvSpPr>
          <p:cNvPr id="643" name="Google Shape;643;p3"/>
          <p:cNvSpPr/>
          <p:nvPr/>
        </p:nvSpPr>
        <p:spPr>
          <a:xfrm>
            <a:off x="987525" y="394050"/>
            <a:ext cx="672526" cy="60198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4" name="Google Shape;644;p3"/>
          <p:cNvSpPr/>
          <p:nvPr/>
        </p:nvSpPr>
        <p:spPr>
          <a:xfrm>
            <a:off x="1286540" y="489102"/>
            <a:ext cx="10444716" cy="6080565"/>
          </a:xfrm>
          <a:custGeom>
            <a:avLst/>
            <a:gdLst/>
            <a:ahLst/>
            <a:cxnLst/>
            <a:rect l="l" t="t" r="r" b="b"/>
            <a:pathLst>
              <a:path w="10675084" h="6279040" extrusionOk="0">
                <a:moveTo>
                  <a:pt x="0" y="0"/>
                </a:moveTo>
                <a:lnTo>
                  <a:pt x="10675084" y="0"/>
                </a:lnTo>
                <a:lnTo>
                  <a:pt x="10611289" y="6131443"/>
                </a:lnTo>
                <a:cubicBezTo>
                  <a:pt x="7010398" y="6202327"/>
                  <a:pt x="3395329" y="6457508"/>
                  <a:pt x="0" y="6067648"/>
                </a:cubicBezTo>
                <a:lnTo>
                  <a:pt x="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5" name="Google Shape;645;p3"/>
          <p:cNvSpPr/>
          <p:nvPr/>
        </p:nvSpPr>
        <p:spPr>
          <a:xfrm flipH="1">
            <a:off x="0" y="489102"/>
            <a:ext cx="1350334" cy="6037824"/>
          </a:xfrm>
          <a:custGeom>
            <a:avLst/>
            <a:gdLst/>
            <a:ahLst/>
            <a:cxnLst/>
            <a:rect l="l" t="t" r="r" b="b"/>
            <a:pathLst>
              <a:path w="1350334" h="6037824" extrusionOk="0">
                <a:moveTo>
                  <a:pt x="1350334" y="0"/>
                </a:moveTo>
                <a:lnTo>
                  <a:pt x="0" y="0"/>
                </a:lnTo>
                <a:lnTo>
                  <a:pt x="0" y="5875855"/>
                </a:lnTo>
                <a:cubicBezTo>
                  <a:pt x="394403" y="5946643"/>
                  <a:pt x="793592" y="5995471"/>
                  <a:pt x="1196611" y="6027632"/>
                </a:cubicBezTo>
                <a:lnTo>
                  <a:pt x="1350334" y="6037824"/>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646" name="Google Shape;646;p3"/>
          <p:cNvGrpSpPr/>
          <p:nvPr/>
        </p:nvGrpSpPr>
        <p:grpSpPr>
          <a:xfrm>
            <a:off x="-329610" y="488966"/>
            <a:ext cx="1662209" cy="5780416"/>
            <a:chOff x="-308345" y="404089"/>
            <a:chExt cx="1662209" cy="5780416"/>
          </a:xfrm>
        </p:grpSpPr>
        <p:cxnSp>
          <p:nvCxnSpPr>
            <p:cNvPr id="647" name="Google Shape;647;p3"/>
            <p:cNvCxnSpPr/>
            <p:nvPr/>
          </p:nvCxnSpPr>
          <p:spPr>
            <a:xfrm flipH="1">
              <a:off x="1342104" y="448349"/>
              <a:ext cx="5899" cy="5616000"/>
            </a:xfrm>
            <a:prstGeom prst="straightConnector1">
              <a:avLst/>
            </a:prstGeom>
            <a:noFill/>
            <a:ln w="19050" cap="flat" cmpd="sng">
              <a:solidFill>
                <a:srgbClr val="7F7F7F"/>
              </a:solidFill>
              <a:prstDash val="solid"/>
              <a:round/>
              <a:headEnd type="none" w="sm" len="sm"/>
              <a:tailEnd type="none" w="sm" len="sm"/>
            </a:ln>
          </p:spPr>
        </p:cxnSp>
        <p:sp>
          <p:nvSpPr>
            <p:cNvPr id="648" name="Google Shape;648;p3"/>
            <p:cNvSpPr/>
            <p:nvPr/>
          </p:nvSpPr>
          <p:spPr>
            <a:xfrm flipH="1">
              <a:off x="-308345" y="463079"/>
              <a:ext cx="1662209" cy="5721426"/>
            </a:xfrm>
            <a:prstGeom prst="rect">
              <a:avLst/>
            </a:prstGeom>
            <a:gradFill>
              <a:gsLst>
                <a:gs pos="0">
                  <a:srgbClr val="C2C2C2"/>
                </a:gs>
                <a:gs pos="6000">
                  <a:srgbClr val="EEEEEE"/>
                </a:gs>
                <a:gs pos="34807">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9" name="Google Shape;649;p3"/>
            <p:cNvSpPr/>
            <p:nvPr/>
          </p:nvSpPr>
          <p:spPr>
            <a:xfrm flipH="1">
              <a:off x="-302553" y="451281"/>
              <a:ext cx="1656417" cy="5721426"/>
            </a:xfrm>
            <a:prstGeom prst="rect">
              <a:avLst/>
            </a:prstGeom>
            <a:gradFill>
              <a:gsLst>
                <a:gs pos="0">
                  <a:srgbClr val="C2C2C2"/>
                </a:gs>
                <a:gs pos="6000">
                  <a:srgbClr val="EEEEEE"/>
                </a:gs>
                <a:gs pos="34807">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0" name="Google Shape;650;p3"/>
            <p:cNvSpPr/>
            <p:nvPr/>
          </p:nvSpPr>
          <p:spPr>
            <a:xfrm flipH="1">
              <a:off x="-296762" y="439483"/>
              <a:ext cx="1650626" cy="5721426"/>
            </a:xfrm>
            <a:prstGeom prst="rect">
              <a:avLst/>
            </a:prstGeom>
            <a:gradFill>
              <a:gsLst>
                <a:gs pos="0">
                  <a:srgbClr val="C2C2C2"/>
                </a:gs>
                <a:gs pos="6000">
                  <a:srgbClr val="EEEEEE"/>
                </a:gs>
                <a:gs pos="34807">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1" name="Google Shape;651;p3"/>
            <p:cNvSpPr/>
            <p:nvPr/>
          </p:nvSpPr>
          <p:spPr>
            <a:xfrm flipH="1">
              <a:off x="-290970" y="427685"/>
              <a:ext cx="1644834" cy="5721426"/>
            </a:xfrm>
            <a:prstGeom prst="rect">
              <a:avLst/>
            </a:prstGeom>
            <a:gradFill>
              <a:gsLst>
                <a:gs pos="0">
                  <a:srgbClr val="C2C2C2"/>
                </a:gs>
                <a:gs pos="6000">
                  <a:srgbClr val="EEEEEE"/>
                </a:gs>
                <a:gs pos="34807">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2" name="Google Shape;652;p3"/>
            <p:cNvSpPr/>
            <p:nvPr/>
          </p:nvSpPr>
          <p:spPr>
            <a:xfrm flipH="1">
              <a:off x="-285178" y="415887"/>
              <a:ext cx="1639042" cy="5721426"/>
            </a:xfrm>
            <a:prstGeom prst="rect">
              <a:avLst/>
            </a:prstGeom>
            <a:gradFill>
              <a:gsLst>
                <a:gs pos="0">
                  <a:srgbClr val="C2C2C2"/>
                </a:gs>
                <a:gs pos="6000">
                  <a:srgbClr val="EEEEEE"/>
                </a:gs>
                <a:gs pos="34807">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3" name="Google Shape;653;p3"/>
            <p:cNvSpPr/>
            <p:nvPr/>
          </p:nvSpPr>
          <p:spPr>
            <a:xfrm flipH="1">
              <a:off x="-279387" y="404089"/>
              <a:ext cx="1633251" cy="5721426"/>
            </a:xfrm>
            <a:prstGeom prst="rect">
              <a:avLst/>
            </a:prstGeom>
            <a:gradFill>
              <a:gsLst>
                <a:gs pos="0">
                  <a:srgbClr val="C2C2C2"/>
                </a:gs>
                <a:gs pos="35000">
                  <a:srgbClr val="EEEEEE"/>
                </a:gs>
                <a:gs pos="73000">
                  <a:srgbClr val="D9D8D8"/>
                </a:gs>
                <a:gs pos="100000">
                  <a:srgbClr val="D9D8D8"/>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654" name="Google Shape;654;p3"/>
          <p:cNvGrpSpPr/>
          <p:nvPr/>
        </p:nvGrpSpPr>
        <p:grpSpPr>
          <a:xfrm>
            <a:off x="1325455" y="488966"/>
            <a:ext cx="10332000" cy="5780416"/>
            <a:chOff x="1346720" y="393273"/>
            <a:chExt cx="10332000" cy="5780416"/>
          </a:xfrm>
        </p:grpSpPr>
        <p:sp>
          <p:nvSpPr>
            <p:cNvPr id="655" name="Google Shape;655;p3"/>
            <p:cNvSpPr/>
            <p:nvPr/>
          </p:nvSpPr>
          <p:spPr>
            <a:xfrm>
              <a:off x="1346720" y="452263"/>
              <a:ext cx="10332000" cy="5721426"/>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6" name="Google Shape;656;p3"/>
            <p:cNvSpPr/>
            <p:nvPr/>
          </p:nvSpPr>
          <p:spPr>
            <a:xfrm>
              <a:off x="1346720" y="440465"/>
              <a:ext cx="10296000" cy="5721426"/>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7" name="Google Shape;657;p3"/>
            <p:cNvSpPr/>
            <p:nvPr/>
          </p:nvSpPr>
          <p:spPr>
            <a:xfrm>
              <a:off x="1346720" y="428667"/>
              <a:ext cx="10260000" cy="5721426"/>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8" name="Google Shape;658;p3"/>
            <p:cNvSpPr/>
            <p:nvPr/>
          </p:nvSpPr>
          <p:spPr>
            <a:xfrm>
              <a:off x="1346720" y="416869"/>
              <a:ext cx="10224000" cy="5721426"/>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9" name="Google Shape;659;p3"/>
            <p:cNvSpPr/>
            <p:nvPr/>
          </p:nvSpPr>
          <p:spPr>
            <a:xfrm>
              <a:off x="1346720" y="405071"/>
              <a:ext cx="10188000" cy="5721426"/>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0" name="Google Shape;660;p3"/>
            <p:cNvSpPr/>
            <p:nvPr/>
          </p:nvSpPr>
          <p:spPr>
            <a:xfrm>
              <a:off x="1346720" y="393273"/>
              <a:ext cx="10152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661" name="Google Shape;661;p3"/>
          <p:cNvCxnSpPr/>
          <p:nvPr/>
        </p:nvCxnSpPr>
        <p:spPr>
          <a:xfrm>
            <a:off x="1319291" y="500063"/>
            <a:ext cx="0" cy="5724000"/>
          </a:xfrm>
          <a:prstGeom prst="straightConnector1">
            <a:avLst/>
          </a:prstGeom>
          <a:noFill/>
          <a:ln w="28575" cap="rnd" cmpd="sng">
            <a:solidFill>
              <a:srgbClr val="7F7F7F"/>
            </a:solidFill>
            <a:prstDash val="solid"/>
            <a:round/>
            <a:headEnd type="none" w="sm" len="sm"/>
            <a:tailEnd type="none" w="sm" len="sm"/>
          </a:ln>
        </p:spPr>
      </p:cxnSp>
      <p:grpSp>
        <p:nvGrpSpPr>
          <p:cNvPr id="662" name="Google Shape;662;p3"/>
          <p:cNvGrpSpPr/>
          <p:nvPr/>
        </p:nvGrpSpPr>
        <p:grpSpPr>
          <a:xfrm>
            <a:off x="1313238" y="843919"/>
            <a:ext cx="6397" cy="4986657"/>
            <a:chOff x="1341227" y="748226"/>
            <a:chExt cx="6397" cy="4986657"/>
          </a:xfrm>
        </p:grpSpPr>
        <p:cxnSp>
          <p:nvCxnSpPr>
            <p:cNvPr id="663" name="Google Shape;663;p3"/>
            <p:cNvCxnSpPr/>
            <p:nvPr/>
          </p:nvCxnSpPr>
          <p:spPr>
            <a:xfrm rot="-60000" flipH="1">
              <a:off x="1342797" y="74824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4" name="Google Shape;664;p3"/>
            <p:cNvCxnSpPr/>
            <p:nvPr/>
          </p:nvCxnSpPr>
          <p:spPr>
            <a:xfrm rot="-60000" flipH="1">
              <a:off x="1342797" y="128231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5" name="Google Shape;665;p3"/>
            <p:cNvCxnSpPr/>
            <p:nvPr/>
          </p:nvCxnSpPr>
          <p:spPr>
            <a:xfrm rot="-60000" flipH="1">
              <a:off x="1342797" y="181638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6" name="Google Shape;666;p3"/>
            <p:cNvCxnSpPr/>
            <p:nvPr/>
          </p:nvCxnSpPr>
          <p:spPr>
            <a:xfrm rot="-60000" flipH="1">
              <a:off x="1342797" y="235045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7" name="Google Shape;667;p3"/>
            <p:cNvCxnSpPr/>
            <p:nvPr/>
          </p:nvCxnSpPr>
          <p:spPr>
            <a:xfrm rot="-60000" flipH="1">
              <a:off x="1342797" y="288452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8" name="Google Shape;668;p3"/>
            <p:cNvCxnSpPr/>
            <p:nvPr/>
          </p:nvCxnSpPr>
          <p:spPr>
            <a:xfrm rot="-60000" flipH="1">
              <a:off x="1342797" y="341859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9" name="Google Shape;669;p3"/>
            <p:cNvCxnSpPr/>
            <p:nvPr/>
          </p:nvCxnSpPr>
          <p:spPr>
            <a:xfrm rot="-60000" flipH="1">
              <a:off x="1342797" y="395266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70" name="Google Shape;670;p3"/>
            <p:cNvCxnSpPr/>
            <p:nvPr/>
          </p:nvCxnSpPr>
          <p:spPr>
            <a:xfrm rot="-60000" flipH="1">
              <a:off x="1342797" y="448673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71" name="Google Shape;671;p3"/>
            <p:cNvCxnSpPr/>
            <p:nvPr/>
          </p:nvCxnSpPr>
          <p:spPr>
            <a:xfrm rot="-60000" flipH="1">
              <a:off x="1342797" y="502080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72" name="Google Shape;672;p3"/>
            <p:cNvCxnSpPr/>
            <p:nvPr/>
          </p:nvCxnSpPr>
          <p:spPr>
            <a:xfrm rot="-60000" flipH="1">
              <a:off x="1342797" y="5554869"/>
              <a:ext cx="3256" cy="180000"/>
            </a:xfrm>
            <a:prstGeom prst="straightConnector1">
              <a:avLst/>
            </a:prstGeom>
            <a:noFill/>
            <a:ln w="31750" cap="rnd" cmpd="sng">
              <a:solidFill>
                <a:srgbClr val="595959"/>
              </a:solidFill>
              <a:prstDash val="solid"/>
              <a:round/>
              <a:headEnd type="none" w="sm" len="sm"/>
              <a:tailEnd type="none" w="sm" len="sm"/>
            </a:ln>
          </p:spPr>
        </p:cxnSp>
      </p:grpSp>
      <p:sp>
        <p:nvSpPr>
          <p:cNvPr id="673" name="Google Shape;673;p3"/>
          <p:cNvSpPr txBox="1">
            <a:spLocks noGrp="1"/>
          </p:cNvSpPr>
          <p:nvPr>
            <p:ph type="title"/>
          </p:nvPr>
        </p:nvSpPr>
        <p:spPr>
          <a:xfrm>
            <a:off x="1553135" y="1050567"/>
            <a:ext cx="9755842"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74" name="Google Shape;674;p3"/>
          <p:cNvSpPr txBox="1">
            <a:spLocks noGrp="1"/>
          </p:cNvSpPr>
          <p:nvPr>
            <p:ph type="body" idx="1"/>
          </p:nvPr>
        </p:nvSpPr>
        <p:spPr>
          <a:xfrm>
            <a:off x="1566584" y="1990162"/>
            <a:ext cx="9730033" cy="3798285"/>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Cover made with image">
  <p:cSld name="CUSTOM_20">
    <p:spTree>
      <p:nvGrpSpPr>
        <p:cNvPr id="1" name="Shape 970"/>
        <p:cNvGrpSpPr/>
        <p:nvPr/>
      </p:nvGrpSpPr>
      <p:grpSpPr>
        <a:xfrm>
          <a:off x="0" y="0"/>
          <a:ext cx="0" cy="0"/>
          <a:chOff x="0" y="0"/>
          <a:chExt cx="0" cy="0"/>
        </a:xfrm>
      </p:grpSpPr>
      <p:sp>
        <p:nvSpPr>
          <p:cNvPr id="971" name="Google Shape;971;p5"/>
          <p:cNvSpPr/>
          <p:nvPr/>
        </p:nvSpPr>
        <p:spPr>
          <a:xfrm rot="5400000">
            <a:off x="3434055" y="-1971480"/>
            <a:ext cx="6172200" cy="10934700"/>
          </a:xfrm>
          <a:prstGeom prst="round2SameRect">
            <a:avLst>
              <a:gd name="adj1" fmla="val 3395"/>
              <a:gd name="adj2" fmla="val 0"/>
            </a:avLst>
          </a:prstGeom>
          <a:solidFill>
            <a:schemeClr val="dk1">
              <a:alpha val="2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72" name="Google Shape;972;p5"/>
          <p:cNvPicPr preferRelativeResize="0"/>
          <p:nvPr/>
        </p:nvPicPr>
        <p:blipFill rotWithShape="1">
          <a:blip r:embed="rId2">
            <a:alphaModFix/>
          </a:blip>
          <a:srcRect t="5900"/>
          <a:stretch/>
        </p:blipFill>
        <p:spPr>
          <a:xfrm>
            <a:off x="1027800" y="376525"/>
            <a:ext cx="10794086" cy="6004075"/>
          </a:xfrm>
          <a:prstGeom prst="rect">
            <a:avLst/>
          </a:prstGeom>
          <a:noFill/>
          <a:ln>
            <a:noFill/>
          </a:ln>
        </p:spPr>
      </p:pic>
      <p:grpSp>
        <p:nvGrpSpPr>
          <p:cNvPr id="973" name="Google Shape;973;p5"/>
          <p:cNvGrpSpPr/>
          <p:nvPr/>
        </p:nvGrpSpPr>
        <p:grpSpPr>
          <a:xfrm>
            <a:off x="996351" y="376518"/>
            <a:ext cx="672600" cy="6004071"/>
            <a:chOff x="987525" y="394051"/>
            <a:chExt cx="672600" cy="6014898"/>
          </a:xfrm>
        </p:grpSpPr>
        <p:sp>
          <p:nvSpPr>
            <p:cNvPr id="974" name="Google Shape;974;p5"/>
            <p:cNvSpPr/>
            <p:nvPr/>
          </p:nvSpPr>
          <p:spPr>
            <a:xfrm>
              <a:off x="987525" y="394051"/>
              <a:ext cx="672600" cy="6006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5" name="Google Shape;975;p5"/>
            <p:cNvSpPr/>
            <p:nvPr/>
          </p:nvSpPr>
          <p:spPr>
            <a:xfrm>
              <a:off x="1022544" y="396949"/>
              <a:ext cx="138900" cy="6012000"/>
            </a:xfrm>
            <a:prstGeom prst="rect">
              <a:avLst/>
            </a:pr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5"/>
            <p:cNvSpPr/>
            <p:nvPr/>
          </p:nvSpPr>
          <p:spPr>
            <a:xfrm>
              <a:off x="1184050" y="396949"/>
              <a:ext cx="51600" cy="6012000"/>
            </a:xfrm>
            <a:prstGeom prst="rect">
              <a:avLst/>
            </a:prstGeom>
            <a:solidFill>
              <a:srgbClr val="000000">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5"/>
            <p:cNvSpPr/>
            <p:nvPr/>
          </p:nvSpPr>
          <p:spPr>
            <a:xfrm>
              <a:off x="1214350" y="396949"/>
              <a:ext cx="51600" cy="6012000"/>
            </a:xfrm>
            <a:prstGeom prst="rect">
              <a:avLst/>
            </a:pr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8" name="Google Shape;978;p5"/>
          <p:cNvSpPr txBox="1">
            <a:spLocks noGrp="1"/>
          </p:cNvSpPr>
          <p:nvPr>
            <p:ph type="title"/>
          </p:nvPr>
        </p:nvSpPr>
        <p:spPr>
          <a:xfrm>
            <a:off x="3162300" y="1645027"/>
            <a:ext cx="6810900" cy="3452700"/>
          </a:xfrm>
          <a:prstGeom prst="rect">
            <a:avLst/>
          </a:prstGeom>
          <a:noFill/>
          <a:ln>
            <a:noFill/>
          </a:ln>
          <a:effectLst>
            <a:outerShdw blurRad="57150" dist="19050" dir="5400000" algn="bl" rotWithShape="0">
              <a:srgbClr val="FFFFFF">
                <a:alpha val="49803"/>
              </a:srgbClr>
            </a:outerShdw>
          </a:effectLst>
        </p:spPr>
        <p:txBody>
          <a:bodyPr spcFirstLastPara="1" wrap="square" lIns="121900" tIns="121900" rIns="121900" bIns="121900" anchor="ctr" anchorCtr="0">
            <a:noAutofit/>
          </a:bodyPr>
          <a:lstStyle>
            <a:lvl1pPr lvl="0" algn="ctr">
              <a:lnSpc>
                <a:spcPct val="100000"/>
              </a:lnSpc>
              <a:spcBef>
                <a:spcPts val="0"/>
              </a:spcBef>
              <a:spcAft>
                <a:spcPts val="0"/>
              </a:spcAft>
              <a:buClr>
                <a:schemeClr val="accent1"/>
              </a:buClr>
              <a:buSzPts val="7000"/>
              <a:buNone/>
              <a:defRPr sz="7000">
                <a:solidFill>
                  <a:schemeClr val="accent1"/>
                </a:solidFill>
              </a:defRPr>
            </a:lvl1pPr>
            <a:lvl2pPr lvl="1" algn="ctr">
              <a:lnSpc>
                <a:spcPct val="100000"/>
              </a:lnSpc>
              <a:spcBef>
                <a:spcPts val="0"/>
              </a:spcBef>
              <a:spcAft>
                <a:spcPts val="0"/>
              </a:spcAft>
              <a:buClr>
                <a:schemeClr val="accent1"/>
              </a:buClr>
              <a:buSzPts val="7000"/>
              <a:buNone/>
              <a:defRPr sz="7000">
                <a:solidFill>
                  <a:schemeClr val="accent1"/>
                </a:solidFill>
              </a:defRPr>
            </a:lvl2pPr>
            <a:lvl3pPr lvl="2" algn="ctr">
              <a:lnSpc>
                <a:spcPct val="100000"/>
              </a:lnSpc>
              <a:spcBef>
                <a:spcPts val="0"/>
              </a:spcBef>
              <a:spcAft>
                <a:spcPts val="0"/>
              </a:spcAft>
              <a:buClr>
                <a:schemeClr val="accent1"/>
              </a:buClr>
              <a:buSzPts val="7000"/>
              <a:buNone/>
              <a:defRPr sz="7000">
                <a:solidFill>
                  <a:schemeClr val="accent1"/>
                </a:solidFill>
              </a:defRPr>
            </a:lvl3pPr>
            <a:lvl4pPr lvl="3" algn="ctr">
              <a:lnSpc>
                <a:spcPct val="100000"/>
              </a:lnSpc>
              <a:spcBef>
                <a:spcPts val="0"/>
              </a:spcBef>
              <a:spcAft>
                <a:spcPts val="0"/>
              </a:spcAft>
              <a:buClr>
                <a:schemeClr val="accent1"/>
              </a:buClr>
              <a:buSzPts val="7000"/>
              <a:buNone/>
              <a:defRPr sz="7000">
                <a:solidFill>
                  <a:schemeClr val="accent1"/>
                </a:solidFill>
              </a:defRPr>
            </a:lvl4pPr>
            <a:lvl5pPr lvl="4" algn="ctr">
              <a:lnSpc>
                <a:spcPct val="100000"/>
              </a:lnSpc>
              <a:spcBef>
                <a:spcPts val="0"/>
              </a:spcBef>
              <a:spcAft>
                <a:spcPts val="0"/>
              </a:spcAft>
              <a:buClr>
                <a:schemeClr val="accent1"/>
              </a:buClr>
              <a:buSzPts val="7000"/>
              <a:buNone/>
              <a:defRPr sz="7000">
                <a:solidFill>
                  <a:schemeClr val="accent1"/>
                </a:solidFill>
              </a:defRPr>
            </a:lvl5pPr>
            <a:lvl6pPr lvl="5" algn="ctr">
              <a:lnSpc>
                <a:spcPct val="100000"/>
              </a:lnSpc>
              <a:spcBef>
                <a:spcPts val="0"/>
              </a:spcBef>
              <a:spcAft>
                <a:spcPts val="0"/>
              </a:spcAft>
              <a:buClr>
                <a:schemeClr val="accent1"/>
              </a:buClr>
              <a:buSzPts val="7000"/>
              <a:buNone/>
              <a:defRPr sz="7000">
                <a:solidFill>
                  <a:schemeClr val="accent1"/>
                </a:solidFill>
              </a:defRPr>
            </a:lvl6pPr>
            <a:lvl7pPr lvl="6" algn="ctr">
              <a:lnSpc>
                <a:spcPct val="100000"/>
              </a:lnSpc>
              <a:spcBef>
                <a:spcPts val="0"/>
              </a:spcBef>
              <a:spcAft>
                <a:spcPts val="0"/>
              </a:spcAft>
              <a:buClr>
                <a:schemeClr val="accent1"/>
              </a:buClr>
              <a:buSzPts val="7000"/>
              <a:buNone/>
              <a:defRPr sz="7000">
                <a:solidFill>
                  <a:schemeClr val="accent1"/>
                </a:solidFill>
              </a:defRPr>
            </a:lvl7pPr>
            <a:lvl8pPr lvl="7" algn="ctr">
              <a:lnSpc>
                <a:spcPct val="100000"/>
              </a:lnSpc>
              <a:spcBef>
                <a:spcPts val="0"/>
              </a:spcBef>
              <a:spcAft>
                <a:spcPts val="0"/>
              </a:spcAft>
              <a:buClr>
                <a:schemeClr val="accent1"/>
              </a:buClr>
              <a:buSzPts val="7000"/>
              <a:buNone/>
              <a:defRPr sz="7000">
                <a:solidFill>
                  <a:schemeClr val="accent1"/>
                </a:solidFill>
              </a:defRPr>
            </a:lvl8pPr>
            <a:lvl9pPr lvl="8" algn="ctr">
              <a:lnSpc>
                <a:spcPct val="100000"/>
              </a:lnSpc>
              <a:spcBef>
                <a:spcPts val="0"/>
              </a:spcBef>
              <a:spcAft>
                <a:spcPts val="0"/>
              </a:spcAft>
              <a:buClr>
                <a:schemeClr val="accent1"/>
              </a:buClr>
              <a:buSzPts val="7000"/>
              <a:buNone/>
              <a:defRPr sz="7000">
                <a:solidFill>
                  <a:schemeClr val="accent1"/>
                </a:solidFill>
              </a:defRPr>
            </a:lvl9pPr>
          </a:lstStyle>
          <a:p>
            <a:endParaRPr/>
          </a:p>
        </p:txBody>
      </p:sp>
      <p:grpSp>
        <p:nvGrpSpPr>
          <p:cNvPr id="979" name="Google Shape;979;p5"/>
          <p:cNvGrpSpPr/>
          <p:nvPr/>
        </p:nvGrpSpPr>
        <p:grpSpPr>
          <a:xfrm>
            <a:off x="10356521" y="352231"/>
            <a:ext cx="1508315" cy="6091517"/>
            <a:chOff x="10412501" y="342901"/>
            <a:chExt cx="1508315" cy="6091517"/>
          </a:xfrm>
        </p:grpSpPr>
        <p:grpSp>
          <p:nvGrpSpPr>
            <p:cNvPr id="980" name="Google Shape;980;p5"/>
            <p:cNvGrpSpPr/>
            <p:nvPr/>
          </p:nvGrpSpPr>
          <p:grpSpPr>
            <a:xfrm>
              <a:off x="10448628" y="342901"/>
              <a:ext cx="1442562" cy="6078181"/>
              <a:chOff x="10448363" y="329453"/>
              <a:chExt cx="1418665" cy="6129618"/>
            </a:xfrm>
          </p:grpSpPr>
          <p:sp>
            <p:nvSpPr>
              <p:cNvPr id="981" name="Google Shape;981;p5"/>
              <p:cNvSpPr/>
              <p:nvPr/>
            </p:nvSpPr>
            <p:spPr>
              <a:xfrm rot="10800000">
                <a:off x="10448363" y="329453"/>
                <a:ext cx="1418665" cy="141866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2" name="Google Shape;982;p5"/>
              <p:cNvSpPr/>
              <p:nvPr/>
            </p:nvSpPr>
            <p:spPr>
              <a:xfrm rot="-5400000">
                <a:off x="10448363" y="5040406"/>
                <a:ext cx="1418665" cy="141866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983" name="Google Shape;983;p5"/>
            <p:cNvSpPr/>
            <p:nvPr/>
          </p:nvSpPr>
          <p:spPr>
            <a:xfrm rot="10800000">
              <a:off x="10461161" y="342901"/>
              <a:ext cx="1442562" cy="1406760"/>
            </a:xfrm>
            <a:custGeom>
              <a:avLst/>
              <a:gdLst/>
              <a:ahLst/>
              <a:cxnLst/>
              <a:rect l="l" t="t" r="r" b="b"/>
              <a:pathLst>
                <a:path w="1418665" h="1418665" extrusionOk="0">
                  <a:moveTo>
                    <a:pt x="1418665" y="1418665"/>
                  </a:moveTo>
                  <a:lnTo>
                    <a:pt x="0" y="1418665"/>
                  </a:lnTo>
                  <a:lnTo>
                    <a:pt x="0" y="0"/>
                  </a:lnTo>
                  <a:lnTo>
                    <a:pt x="75079" y="75079"/>
                  </a:lnTo>
                  <a:lnTo>
                    <a:pt x="75079" y="1343587"/>
                  </a:lnTo>
                  <a:lnTo>
                    <a:pt x="1343587" y="1343587"/>
                  </a:lnTo>
                  <a:close/>
                </a:path>
              </a:pathLst>
            </a:cu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5"/>
            <p:cNvSpPr/>
            <p:nvPr/>
          </p:nvSpPr>
          <p:spPr>
            <a:xfrm rot="10800000">
              <a:off x="10412501" y="375183"/>
              <a:ext cx="1442562" cy="1406760"/>
            </a:xfrm>
            <a:custGeom>
              <a:avLst/>
              <a:gdLst/>
              <a:ahLst/>
              <a:cxnLst/>
              <a:rect l="l" t="t" r="r" b="b"/>
              <a:pathLst>
                <a:path w="1418665" h="1418665" extrusionOk="0">
                  <a:moveTo>
                    <a:pt x="1418665" y="1418665"/>
                  </a:moveTo>
                  <a:lnTo>
                    <a:pt x="1270748" y="1418665"/>
                  </a:lnTo>
                  <a:lnTo>
                    <a:pt x="0" y="147917"/>
                  </a:lnTo>
                  <a:lnTo>
                    <a:pt x="0" y="0"/>
                  </a:lnTo>
                  <a:close/>
                </a:path>
              </a:pathLst>
            </a:cu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5"/>
            <p:cNvSpPr/>
            <p:nvPr/>
          </p:nvSpPr>
          <p:spPr>
            <a:xfrm rot="-5400000">
              <a:off x="10496156" y="5009757"/>
              <a:ext cx="1406760" cy="1442562"/>
            </a:xfrm>
            <a:custGeom>
              <a:avLst/>
              <a:gdLst/>
              <a:ahLst/>
              <a:cxnLst/>
              <a:rect l="l" t="t" r="r" b="b"/>
              <a:pathLst>
                <a:path w="1418665" h="1418665" extrusionOk="0">
                  <a:moveTo>
                    <a:pt x="1418665" y="1418665"/>
                  </a:moveTo>
                  <a:lnTo>
                    <a:pt x="0" y="1418665"/>
                  </a:lnTo>
                  <a:lnTo>
                    <a:pt x="0" y="0"/>
                  </a:lnTo>
                  <a:lnTo>
                    <a:pt x="75079" y="75079"/>
                  </a:lnTo>
                  <a:lnTo>
                    <a:pt x="75079" y="1343587"/>
                  </a:lnTo>
                  <a:lnTo>
                    <a:pt x="1343587" y="1343587"/>
                  </a:lnTo>
                  <a:close/>
                </a:path>
              </a:pathLst>
            </a:cu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5"/>
            <p:cNvSpPr/>
            <p:nvPr/>
          </p:nvSpPr>
          <p:spPr>
            <a:xfrm rot="-5400000">
              <a:off x="10465801" y="4999568"/>
              <a:ext cx="1374030" cy="1361196"/>
            </a:xfrm>
            <a:custGeom>
              <a:avLst/>
              <a:gdLst/>
              <a:ahLst/>
              <a:cxnLst/>
              <a:rect l="l" t="t" r="r" b="b"/>
              <a:pathLst>
                <a:path w="1418665" h="1418665" extrusionOk="0">
                  <a:moveTo>
                    <a:pt x="1418665" y="1418665"/>
                  </a:moveTo>
                  <a:lnTo>
                    <a:pt x="1270748" y="1418665"/>
                  </a:lnTo>
                  <a:lnTo>
                    <a:pt x="0" y="147917"/>
                  </a:lnTo>
                  <a:lnTo>
                    <a:pt x="0" y="0"/>
                  </a:lnTo>
                  <a:close/>
                </a:path>
              </a:pathLst>
            </a:cu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3 Backside with image">
  <p:cSld name="CUSTOM_20_1">
    <p:spTree>
      <p:nvGrpSpPr>
        <p:cNvPr id="1" name="Shape 1023"/>
        <p:cNvGrpSpPr/>
        <p:nvPr/>
      </p:nvGrpSpPr>
      <p:grpSpPr>
        <a:xfrm>
          <a:off x="0" y="0"/>
          <a:ext cx="0" cy="0"/>
          <a:chOff x="0" y="0"/>
          <a:chExt cx="0" cy="0"/>
        </a:xfrm>
      </p:grpSpPr>
      <p:sp>
        <p:nvSpPr>
          <p:cNvPr id="1024" name="Google Shape;1024;p7"/>
          <p:cNvSpPr/>
          <p:nvPr/>
        </p:nvSpPr>
        <p:spPr>
          <a:xfrm rot="-5400000" flipH="1">
            <a:off x="3301401" y="-1962150"/>
            <a:ext cx="6172200" cy="10934700"/>
          </a:xfrm>
          <a:prstGeom prst="round2SameRect">
            <a:avLst>
              <a:gd name="adj1" fmla="val 3395"/>
              <a:gd name="adj2" fmla="val 0"/>
            </a:avLst>
          </a:prstGeom>
          <a:solidFill>
            <a:schemeClr val="dk1">
              <a:alpha val="2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25" name="Google Shape;1025;p7"/>
          <p:cNvPicPr preferRelativeResize="0"/>
          <p:nvPr/>
        </p:nvPicPr>
        <p:blipFill rotWithShape="1">
          <a:blip r:embed="rId2">
            <a:alphaModFix/>
          </a:blip>
          <a:srcRect t="5900" r="95" b="122"/>
          <a:stretch/>
        </p:blipFill>
        <p:spPr>
          <a:xfrm flipH="1">
            <a:off x="1049695" y="376525"/>
            <a:ext cx="10844156" cy="5996288"/>
          </a:xfrm>
          <a:custGeom>
            <a:avLst/>
            <a:gdLst/>
            <a:ahLst/>
            <a:cxnLst/>
            <a:rect l="l" t="t" r="r" b="b"/>
            <a:pathLst>
              <a:path w="10844156" h="5996288" extrusionOk="0">
                <a:moveTo>
                  <a:pt x="10725631" y="0"/>
                </a:moveTo>
                <a:lnTo>
                  <a:pt x="0" y="0"/>
                </a:lnTo>
                <a:lnTo>
                  <a:pt x="0" y="5996288"/>
                </a:lnTo>
                <a:lnTo>
                  <a:pt x="10659862" y="5996288"/>
                </a:lnTo>
                <a:cubicBezTo>
                  <a:pt x="10761645" y="5996288"/>
                  <a:pt x="10844156" y="5913777"/>
                  <a:pt x="10844156" y="5811994"/>
                </a:cubicBezTo>
                <a:lnTo>
                  <a:pt x="10844156" y="171664"/>
                </a:lnTo>
                <a:cubicBezTo>
                  <a:pt x="10844156" y="95326"/>
                  <a:pt x="10797744" y="29830"/>
                  <a:pt x="10731598" y="1852"/>
                </a:cubicBezTo>
                <a:close/>
              </a:path>
            </a:pathLst>
          </a:custGeom>
          <a:noFill/>
          <a:ln>
            <a:noFill/>
          </a:ln>
        </p:spPr>
      </p:pic>
      <p:grpSp>
        <p:nvGrpSpPr>
          <p:cNvPr id="1026" name="Google Shape;1026;p7"/>
          <p:cNvGrpSpPr/>
          <p:nvPr/>
        </p:nvGrpSpPr>
        <p:grpSpPr>
          <a:xfrm flipH="1">
            <a:off x="11252700" y="376518"/>
            <a:ext cx="672600" cy="6004071"/>
            <a:chOff x="987525" y="394051"/>
            <a:chExt cx="672600" cy="6014898"/>
          </a:xfrm>
        </p:grpSpPr>
        <p:sp>
          <p:nvSpPr>
            <p:cNvPr id="1027" name="Google Shape;1027;p7"/>
            <p:cNvSpPr/>
            <p:nvPr/>
          </p:nvSpPr>
          <p:spPr>
            <a:xfrm>
              <a:off x="987525" y="394051"/>
              <a:ext cx="672600" cy="6006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8" name="Google Shape;1028;p7"/>
            <p:cNvSpPr/>
            <p:nvPr/>
          </p:nvSpPr>
          <p:spPr>
            <a:xfrm>
              <a:off x="1022544" y="396949"/>
              <a:ext cx="138900" cy="6012000"/>
            </a:xfrm>
            <a:prstGeom prst="rect">
              <a:avLst/>
            </a:pr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7"/>
            <p:cNvSpPr/>
            <p:nvPr/>
          </p:nvSpPr>
          <p:spPr>
            <a:xfrm>
              <a:off x="1184050" y="396949"/>
              <a:ext cx="51600" cy="6012000"/>
            </a:xfrm>
            <a:prstGeom prst="rect">
              <a:avLst/>
            </a:prstGeom>
            <a:solidFill>
              <a:srgbClr val="000000">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7"/>
            <p:cNvSpPr/>
            <p:nvPr/>
          </p:nvSpPr>
          <p:spPr>
            <a:xfrm>
              <a:off x="1214350" y="396949"/>
              <a:ext cx="51600" cy="6012000"/>
            </a:xfrm>
            <a:prstGeom prst="rect">
              <a:avLst/>
            </a:pr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1" name="Google Shape;1031;p7"/>
          <p:cNvSpPr txBox="1">
            <a:spLocks noGrp="1"/>
          </p:cNvSpPr>
          <p:nvPr>
            <p:ph type="title"/>
          </p:nvPr>
        </p:nvSpPr>
        <p:spPr>
          <a:xfrm>
            <a:off x="1562100" y="3669676"/>
            <a:ext cx="6810900" cy="1656600"/>
          </a:xfrm>
          <a:prstGeom prst="rect">
            <a:avLst/>
          </a:prstGeom>
          <a:noFill/>
          <a:ln>
            <a:noFill/>
          </a:ln>
          <a:effectLst>
            <a:outerShdw blurRad="57150" dist="19050" dir="5400000" algn="bl" rotWithShape="0">
              <a:srgbClr val="FFFFFF">
                <a:alpha val="49803"/>
              </a:srgbClr>
            </a:outerShdw>
          </a:effectLst>
        </p:spPr>
        <p:txBody>
          <a:bodyPr spcFirstLastPara="1" wrap="square" lIns="121900" tIns="121900" rIns="121900" bIns="121900" anchor="ctr" anchorCtr="0">
            <a:noAutofit/>
          </a:bodyPr>
          <a:lstStyle>
            <a:lvl1pPr lvl="0" algn="l">
              <a:lnSpc>
                <a:spcPct val="100000"/>
              </a:lnSpc>
              <a:spcBef>
                <a:spcPts val="0"/>
              </a:spcBef>
              <a:spcAft>
                <a:spcPts val="0"/>
              </a:spcAft>
              <a:buClr>
                <a:schemeClr val="accent1"/>
              </a:buClr>
              <a:buSzPts val="7000"/>
              <a:buNone/>
              <a:defRPr sz="7000">
                <a:solidFill>
                  <a:schemeClr val="accent1"/>
                </a:solidFill>
              </a:defRPr>
            </a:lvl1pPr>
            <a:lvl2pPr lvl="1" algn="l">
              <a:lnSpc>
                <a:spcPct val="100000"/>
              </a:lnSpc>
              <a:spcBef>
                <a:spcPts val="0"/>
              </a:spcBef>
              <a:spcAft>
                <a:spcPts val="0"/>
              </a:spcAft>
              <a:buClr>
                <a:schemeClr val="accent1"/>
              </a:buClr>
              <a:buSzPts val="7000"/>
              <a:buNone/>
              <a:defRPr sz="7000">
                <a:solidFill>
                  <a:schemeClr val="accent1"/>
                </a:solidFill>
              </a:defRPr>
            </a:lvl2pPr>
            <a:lvl3pPr lvl="2" algn="l">
              <a:lnSpc>
                <a:spcPct val="100000"/>
              </a:lnSpc>
              <a:spcBef>
                <a:spcPts val="0"/>
              </a:spcBef>
              <a:spcAft>
                <a:spcPts val="0"/>
              </a:spcAft>
              <a:buClr>
                <a:schemeClr val="accent1"/>
              </a:buClr>
              <a:buSzPts val="7000"/>
              <a:buNone/>
              <a:defRPr sz="7000">
                <a:solidFill>
                  <a:schemeClr val="accent1"/>
                </a:solidFill>
              </a:defRPr>
            </a:lvl3pPr>
            <a:lvl4pPr lvl="3" algn="l">
              <a:lnSpc>
                <a:spcPct val="100000"/>
              </a:lnSpc>
              <a:spcBef>
                <a:spcPts val="0"/>
              </a:spcBef>
              <a:spcAft>
                <a:spcPts val="0"/>
              </a:spcAft>
              <a:buClr>
                <a:schemeClr val="accent1"/>
              </a:buClr>
              <a:buSzPts val="7000"/>
              <a:buNone/>
              <a:defRPr sz="7000">
                <a:solidFill>
                  <a:schemeClr val="accent1"/>
                </a:solidFill>
              </a:defRPr>
            </a:lvl4pPr>
            <a:lvl5pPr lvl="4" algn="l">
              <a:lnSpc>
                <a:spcPct val="100000"/>
              </a:lnSpc>
              <a:spcBef>
                <a:spcPts val="0"/>
              </a:spcBef>
              <a:spcAft>
                <a:spcPts val="0"/>
              </a:spcAft>
              <a:buClr>
                <a:schemeClr val="accent1"/>
              </a:buClr>
              <a:buSzPts val="7000"/>
              <a:buNone/>
              <a:defRPr sz="7000">
                <a:solidFill>
                  <a:schemeClr val="accent1"/>
                </a:solidFill>
              </a:defRPr>
            </a:lvl5pPr>
            <a:lvl6pPr lvl="5" algn="l">
              <a:lnSpc>
                <a:spcPct val="100000"/>
              </a:lnSpc>
              <a:spcBef>
                <a:spcPts val="0"/>
              </a:spcBef>
              <a:spcAft>
                <a:spcPts val="0"/>
              </a:spcAft>
              <a:buClr>
                <a:schemeClr val="accent1"/>
              </a:buClr>
              <a:buSzPts val="7000"/>
              <a:buNone/>
              <a:defRPr sz="7000">
                <a:solidFill>
                  <a:schemeClr val="accent1"/>
                </a:solidFill>
              </a:defRPr>
            </a:lvl6pPr>
            <a:lvl7pPr lvl="6" algn="l">
              <a:lnSpc>
                <a:spcPct val="100000"/>
              </a:lnSpc>
              <a:spcBef>
                <a:spcPts val="0"/>
              </a:spcBef>
              <a:spcAft>
                <a:spcPts val="0"/>
              </a:spcAft>
              <a:buClr>
                <a:schemeClr val="accent1"/>
              </a:buClr>
              <a:buSzPts val="7000"/>
              <a:buNone/>
              <a:defRPr sz="7000">
                <a:solidFill>
                  <a:schemeClr val="accent1"/>
                </a:solidFill>
              </a:defRPr>
            </a:lvl7pPr>
            <a:lvl8pPr lvl="7" algn="l">
              <a:lnSpc>
                <a:spcPct val="100000"/>
              </a:lnSpc>
              <a:spcBef>
                <a:spcPts val="0"/>
              </a:spcBef>
              <a:spcAft>
                <a:spcPts val="0"/>
              </a:spcAft>
              <a:buClr>
                <a:schemeClr val="accent1"/>
              </a:buClr>
              <a:buSzPts val="7000"/>
              <a:buNone/>
              <a:defRPr sz="7000">
                <a:solidFill>
                  <a:schemeClr val="accent1"/>
                </a:solidFill>
              </a:defRPr>
            </a:lvl8pPr>
            <a:lvl9pPr lvl="8" algn="l">
              <a:lnSpc>
                <a:spcPct val="100000"/>
              </a:lnSpc>
              <a:spcBef>
                <a:spcPts val="0"/>
              </a:spcBef>
              <a:spcAft>
                <a:spcPts val="0"/>
              </a:spcAft>
              <a:buClr>
                <a:schemeClr val="accent1"/>
              </a:buClr>
              <a:buSzPts val="7000"/>
              <a:buNone/>
              <a:defRPr sz="7000">
                <a:solidFill>
                  <a:schemeClr val="accen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rotWithShape="1">
          <a:blip r:embed="rId5">
            <a:alphaModFix/>
          </a:blip>
          <a:tile tx="0" ty="0" sx="100000" sy="100000" flip="none" algn="tl"/>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1pPr>
            <a:lvl2pPr marL="914400" marR="0" lvl="1"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2pPr>
            <a:lvl3pPr marL="1371600" marR="0" lvl="2"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3pPr>
            <a:lvl4pPr marL="1828800" marR="0" lvl="3"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4pPr>
            <a:lvl5pPr marL="2286000" marR="0" lvl="4"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5pPr>
            <a:lvl6pPr marL="2743200" marR="0" lvl="5"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6pPr>
            <a:lvl7pPr marL="3200400" marR="0" lvl="6"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7pPr>
            <a:lvl8pPr marL="3657600" marR="0" lvl="7"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8pPr>
            <a:lvl9pPr marL="4114800" marR="0" lvl="8" indent="-349250" algn="l" rtl="0">
              <a:lnSpc>
                <a:spcPct val="115000"/>
              </a:lnSpc>
              <a:spcBef>
                <a:spcPts val="2100"/>
              </a:spcBef>
              <a:spcAft>
                <a:spcPts val="210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0" y="64271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Barlow Condensed"/>
                <a:ea typeface="Barlow Condensed"/>
                <a:cs typeface="Barlow Condensed"/>
                <a:sym typeface="Barlow Condensed"/>
              </a:rPr>
              <a:t>SLIDESMANIA.COM</a:t>
            </a:r>
            <a:endParaRPr sz="1400" b="0" i="0" u="none" strike="noStrike" cap="none">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hyperlink" Target="http://daisysdeadair.blogspot.com/2008/11/boiled-peanuts.html" TargetMode="External"/><Relationship Id="rId3" Type="http://schemas.openxmlformats.org/officeDocument/2006/relationships/image" Target="../media/image20.jpeg"/><Relationship Id="rId7" Type="http://schemas.openxmlformats.org/officeDocument/2006/relationships/hyperlink" Target="https://en.wikipedia.org/wiki/Petroleum" TargetMode="External"/><Relationship Id="rId12" Type="http://schemas.openxmlformats.org/officeDocument/2006/relationships/image" Target="../media/image25.jpeg"/><Relationship Id="rId17" Type="http://schemas.openxmlformats.org/officeDocument/2006/relationships/hyperlink" Target="https://theconversation.com/blame-sugar-weve-been-doing-that-for-over-100-years-42986" TargetMode="External"/><Relationship Id="rId2" Type="http://schemas.openxmlformats.org/officeDocument/2006/relationships/notesSlide" Target="../notesSlides/notesSlide11.xml"/><Relationship Id="rId16"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hyperlink" Target="http://theconversation.com/adani-should-bow-out-gracefully-from-its-carmichael-coal-mine-64608" TargetMode="External"/><Relationship Id="rId5" Type="http://schemas.openxmlformats.org/officeDocument/2006/relationships/hyperlink" Target="http://autarmota.blogspot.com/2015/05/was-cotton-grown-in-kashmir.html" TargetMode="External"/><Relationship Id="rId15" Type="http://schemas.openxmlformats.org/officeDocument/2006/relationships/hyperlink" Target="https://www.forestryimages.org/browse/detail.cfm?imgnum=1147011" TargetMode="External"/><Relationship Id="rId10" Type="http://schemas.openxmlformats.org/officeDocument/2006/relationships/image" Target="../media/image24.jpeg"/><Relationship Id="rId4" Type="http://schemas.openxmlformats.org/officeDocument/2006/relationships/image" Target="../media/image21.jpeg"/><Relationship Id="rId9" Type="http://schemas.openxmlformats.org/officeDocument/2006/relationships/hyperlink" Target="https://www.pressenza.com/2015/11/its-not-glitter-for-all-in-the-diamonds-industry/" TargetMode="External"/><Relationship Id="rId1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26"/>
          <p:cNvSpPr txBox="1">
            <a:spLocks noGrp="1"/>
          </p:cNvSpPr>
          <p:nvPr>
            <p:ph type="title"/>
          </p:nvPr>
        </p:nvSpPr>
        <p:spPr>
          <a:xfrm>
            <a:off x="3300150" y="2286776"/>
            <a:ext cx="6810900" cy="2193000"/>
          </a:xfrm>
          <a:prstGeom prst="rect">
            <a:avLst/>
          </a:prstGeom>
          <a:noFill/>
          <a:ln>
            <a:noFill/>
          </a:ln>
          <a:effectLst>
            <a:outerShdw blurRad="57150" dist="19050" dir="5400000" algn="bl" rotWithShape="0">
              <a:srgbClr val="FFFFFF">
                <a:alpha val="49803"/>
              </a:srgbClr>
            </a:outerShdw>
          </a:effectLst>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7000"/>
              <a:buNone/>
            </a:pPr>
            <a:r>
              <a:rPr lang="en" dirty="0">
                <a:solidFill>
                  <a:schemeClr val="accent1"/>
                </a:solidFill>
              </a:rPr>
              <a:t>My </a:t>
            </a:r>
            <a:r>
              <a:rPr lang="en-US" dirty="0">
                <a:solidFill>
                  <a:schemeClr val="accent1"/>
                </a:solidFill>
              </a:rPr>
              <a:t>Trip to the Southeast</a:t>
            </a:r>
            <a:br>
              <a:rPr lang="en-US" dirty="0">
                <a:solidFill>
                  <a:schemeClr val="accent1"/>
                </a:solidFill>
              </a:rPr>
            </a:br>
            <a:r>
              <a:rPr lang="en-US" dirty="0">
                <a:solidFill>
                  <a:schemeClr val="accent1"/>
                </a:solidFill>
              </a:rPr>
              <a:t>By Chris J</a:t>
            </a:r>
            <a:endParaRPr dirty="0">
              <a:solidFill>
                <a:schemeClr val="accent1"/>
              </a:solidFill>
            </a:endParaRPr>
          </a:p>
        </p:txBody>
      </p:sp>
      <p:sp>
        <p:nvSpPr>
          <p:cNvPr id="2" name="TextBox 1">
            <a:extLst>
              <a:ext uri="{FF2B5EF4-FFF2-40B4-BE49-F238E27FC236}">
                <a16:creationId xmlns:a16="http://schemas.microsoft.com/office/drawing/2014/main" id="{9B3A231A-D426-4BE4-9F58-53B2E4E7E3E4}"/>
              </a:ext>
            </a:extLst>
          </p:cNvPr>
          <p:cNvSpPr txBox="1"/>
          <p:nvPr/>
        </p:nvSpPr>
        <p:spPr>
          <a:xfrm>
            <a:off x="4304714" y="4825218"/>
            <a:ext cx="457176" cy="707886"/>
          </a:xfrm>
          <a:prstGeom prst="rect">
            <a:avLst/>
          </a:prstGeom>
          <a:noFill/>
        </p:spPr>
        <p:txBody>
          <a:bodyPr wrap="none" rtlCol="0">
            <a:spAutoFit/>
          </a:bodyPr>
          <a:lstStyle/>
          <a:p>
            <a:r>
              <a:rPr lang="en-US" sz="4000" dirty="0">
                <a:latin typeface="Poppins" panose="00000500000000000000" pitchFamily="2" charset="0"/>
                <a:cs typeface="Poppins" panose="00000500000000000000" pitchFamily="2"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6" name="Google Shape;1096;p12"/>
          <p:cNvSpPr txBox="1">
            <a:spLocks noGrp="1"/>
          </p:cNvSpPr>
          <p:nvPr>
            <p:ph type="title"/>
          </p:nvPr>
        </p:nvSpPr>
        <p:spPr>
          <a:xfrm>
            <a:off x="1547699" y="515014"/>
            <a:ext cx="43332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 dirty="0">
                <a:solidFill>
                  <a:schemeClr val="accent6"/>
                </a:solidFill>
              </a:rPr>
              <a:t>Montgomery Alabama</a:t>
            </a:r>
            <a:endParaRPr dirty="0">
              <a:solidFill>
                <a:schemeClr val="accent6"/>
              </a:solidFill>
            </a:endParaRPr>
          </a:p>
        </p:txBody>
      </p:sp>
      <p:sp>
        <p:nvSpPr>
          <p:cNvPr id="5" name="TextBox 4">
            <a:extLst>
              <a:ext uri="{FF2B5EF4-FFF2-40B4-BE49-F238E27FC236}">
                <a16:creationId xmlns:a16="http://schemas.microsoft.com/office/drawing/2014/main" id="{45D85C49-DF68-494A-8976-1AB010E3983E}"/>
              </a:ext>
            </a:extLst>
          </p:cNvPr>
          <p:cNvSpPr txBox="1"/>
          <p:nvPr/>
        </p:nvSpPr>
        <p:spPr>
          <a:xfrm>
            <a:off x="1547699" y="1969477"/>
            <a:ext cx="4333200" cy="2585323"/>
          </a:xfrm>
          <a:prstGeom prst="rect">
            <a:avLst/>
          </a:prstGeom>
          <a:noFill/>
        </p:spPr>
        <p:txBody>
          <a:bodyPr wrap="square" rtlCol="0">
            <a:spAutoFit/>
          </a:bodyPr>
          <a:lstStyle/>
          <a:p>
            <a:r>
              <a:rPr lang="en-US" sz="1800" dirty="0">
                <a:latin typeface="Poppins" panose="00000500000000000000" pitchFamily="2" charset="0"/>
                <a:cs typeface="Poppins" panose="00000500000000000000" pitchFamily="2" charset="0"/>
              </a:rPr>
              <a:t>Today I visited the Civil Rights Memorial in Montgomery Alabama.</a:t>
            </a:r>
          </a:p>
          <a:p>
            <a:r>
              <a:rPr lang="en-US" sz="1800" dirty="0">
                <a:latin typeface="Poppins" panose="00000500000000000000" pitchFamily="2" charset="0"/>
                <a:cs typeface="Poppins" panose="00000500000000000000" pitchFamily="2" charset="0"/>
              </a:rPr>
              <a:t>Leaders like Dr. Martin Luther King Jr made great efforts to end segregation. After Rosa Parks was arrested,  black people had a bus boycott. It is very sad how white people used to treat black people in the 1950’s. </a:t>
            </a:r>
          </a:p>
        </p:txBody>
      </p:sp>
      <p:pic>
        <p:nvPicPr>
          <p:cNvPr id="6" name="Picture 5">
            <a:extLst>
              <a:ext uri="{FF2B5EF4-FFF2-40B4-BE49-F238E27FC236}">
                <a16:creationId xmlns:a16="http://schemas.microsoft.com/office/drawing/2014/main" id="{84928375-054D-4462-95FC-9A9D1F58A4C5}"/>
              </a:ext>
            </a:extLst>
          </p:cNvPr>
          <p:cNvPicPr>
            <a:picLocks noChangeAspect="1"/>
          </p:cNvPicPr>
          <p:nvPr/>
        </p:nvPicPr>
        <p:blipFill>
          <a:blip r:embed="rId3"/>
          <a:stretch>
            <a:fillRect/>
          </a:stretch>
        </p:blipFill>
        <p:spPr>
          <a:xfrm>
            <a:off x="6096000" y="1521347"/>
            <a:ext cx="4985632" cy="3627428"/>
          </a:xfrm>
          <a:prstGeom prst="rect">
            <a:avLst/>
          </a:prstGeom>
        </p:spPr>
      </p:pic>
    </p:spTree>
    <p:extLst>
      <p:ext uri="{BB962C8B-B14F-4D97-AF65-F5344CB8AC3E}">
        <p14:creationId xmlns:p14="http://schemas.microsoft.com/office/powerpoint/2010/main" val="3642968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pic>
        <p:nvPicPr>
          <p:cNvPr id="1183" name="Google Shape;1183;p20" descr="Lot of tangerines"/>
          <p:cNvPicPr preferRelativeResize="0"/>
          <p:nvPr/>
        </p:nvPicPr>
        <p:blipFill rotWithShape="1">
          <a:blip r:embed="rId3"/>
          <a:srcRect l="11967" r="11967"/>
          <a:stretch/>
        </p:blipFill>
        <p:spPr>
          <a:xfrm>
            <a:off x="1772906" y="1031012"/>
            <a:ext cx="2274260" cy="2049277"/>
          </a:xfrm>
          <a:prstGeom prst="ellipse">
            <a:avLst/>
          </a:prstGeom>
          <a:noFill/>
          <a:ln>
            <a:noFill/>
          </a:ln>
          <a:effectLst>
            <a:outerShdw blurRad="57150" dist="19050" dir="5400000" algn="bl" rotWithShape="0">
              <a:srgbClr val="000000">
                <a:alpha val="49803"/>
              </a:srgbClr>
            </a:outerShdw>
          </a:effectLst>
        </p:spPr>
      </p:pic>
      <p:pic>
        <p:nvPicPr>
          <p:cNvPr id="1184" name="Google Shape;1184;p20" descr="A picture containing fungus, branch&#10;&#10;Description automatically generated"/>
          <p:cNvPicPr preferRelativeResize="0"/>
          <p:nvPr/>
        </p:nvPicPr>
        <p:blipFill rotWithShape="1">
          <a:blip r:embed="rId4">
            <a:extLst>
              <a:ext uri="{837473B0-CC2E-450A-ABE3-18F120FF3D39}">
                <a1611:picAttrSrcUrl xmlns:a1611="http://schemas.microsoft.com/office/drawing/2016/11/main" r:id="rId5"/>
              </a:ext>
            </a:extLst>
          </a:blip>
          <a:srcRect l="13891" r="13891"/>
          <a:stretch/>
        </p:blipFill>
        <p:spPr>
          <a:xfrm>
            <a:off x="4194308" y="1031012"/>
            <a:ext cx="2274260" cy="2049277"/>
          </a:xfrm>
          <a:prstGeom prst="ellipse">
            <a:avLst/>
          </a:prstGeom>
          <a:noFill/>
          <a:ln>
            <a:noFill/>
          </a:ln>
          <a:effectLst>
            <a:outerShdw blurRad="57150" dist="19050" dir="5400000" algn="bl" rotWithShape="0">
              <a:srgbClr val="000000">
                <a:alpha val="49803"/>
              </a:srgbClr>
            </a:outerShdw>
          </a:effectLst>
        </p:spPr>
      </p:pic>
      <p:pic>
        <p:nvPicPr>
          <p:cNvPr id="1185" name="Google Shape;1185;p20" descr="A picture containing sky, outdoor, grass, transport&#10;&#10;Description automatically generated"/>
          <p:cNvPicPr preferRelativeResize="0"/>
          <p:nvPr/>
        </p:nvPicPr>
        <p:blipFill rotWithShape="1">
          <a:blip r:embed="rId6">
            <a:extLst>
              <a:ext uri="{837473B0-CC2E-450A-ABE3-18F120FF3D39}">
                <a1611:picAttrSrcUrl xmlns:a1611="http://schemas.microsoft.com/office/drawing/2016/11/main" r:id="rId7"/>
              </a:ext>
            </a:extLst>
          </a:blip>
          <a:srcRect l="12063" r="12063"/>
          <a:stretch/>
        </p:blipFill>
        <p:spPr>
          <a:xfrm>
            <a:off x="6687596" y="1031012"/>
            <a:ext cx="2317391" cy="2049277"/>
          </a:xfrm>
          <a:prstGeom prst="ellipse">
            <a:avLst/>
          </a:prstGeom>
          <a:noFill/>
          <a:ln>
            <a:noFill/>
          </a:ln>
          <a:effectLst>
            <a:outerShdw blurRad="57150" dist="19050" dir="5400000" algn="bl" rotWithShape="0">
              <a:srgbClr val="000000">
                <a:alpha val="49803"/>
              </a:srgbClr>
            </a:outerShdw>
          </a:effectLst>
        </p:spPr>
      </p:pic>
      <p:pic>
        <p:nvPicPr>
          <p:cNvPr id="1186" name="Google Shape;1186;p20" descr="A picture containing indoor, several&#10;&#10;Description automatically generated"/>
          <p:cNvPicPr preferRelativeResize="0"/>
          <p:nvPr/>
        </p:nvPicPr>
        <p:blipFill rotWithShape="1">
          <a:blip r:embed="rId8">
            <a:extLst>
              <a:ext uri="{837473B0-CC2E-450A-ABE3-18F120FF3D39}">
                <a1611:picAttrSrcUrl xmlns:a1611="http://schemas.microsoft.com/office/drawing/2016/11/main" r:id="rId9"/>
              </a:ext>
            </a:extLst>
          </a:blip>
          <a:srcRect l="16278" r="16278"/>
          <a:stretch/>
        </p:blipFill>
        <p:spPr>
          <a:xfrm>
            <a:off x="9094619" y="1031012"/>
            <a:ext cx="2231128" cy="2049277"/>
          </a:xfrm>
          <a:prstGeom prst="ellipse">
            <a:avLst/>
          </a:prstGeom>
          <a:noFill/>
          <a:ln>
            <a:noFill/>
          </a:ln>
          <a:effectLst>
            <a:outerShdw blurRad="57150" dist="19050" dir="5400000" algn="bl" rotWithShape="0">
              <a:srgbClr val="000000">
                <a:alpha val="49803"/>
              </a:srgbClr>
            </a:outerShdw>
          </a:effectLst>
        </p:spPr>
      </p:pic>
      <p:pic>
        <p:nvPicPr>
          <p:cNvPr id="1187" name="Google Shape;1187;p20"/>
          <p:cNvPicPr preferRelativeResize="0"/>
          <p:nvPr/>
        </p:nvPicPr>
        <p:blipFill rotWithShape="1">
          <a:blip r:embed="rId10">
            <a:extLst>
              <a:ext uri="{837473B0-CC2E-450A-ABE3-18F120FF3D39}">
                <a1611:picAttrSrcUrl xmlns:a1611="http://schemas.microsoft.com/office/drawing/2016/11/main" r:id="rId11"/>
              </a:ext>
            </a:extLst>
          </a:blip>
          <a:srcRect l="23529" r="23529"/>
          <a:stretch/>
        </p:blipFill>
        <p:spPr>
          <a:xfrm>
            <a:off x="1871304" y="3644419"/>
            <a:ext cx="2202373" cy="2049277"/>
          </a:xfrm>
          <a:prstGeom prst="ellipse">
            <a:avLst/>
          </a:prstGeom>
          <a:noFill/>
          <a:ln>
            <a:noFill/>
          </a:ln>
          <a:effectLst>
            <a:outerShdw blurRad="57150" dist="19050" dir="5400000" algn="bl" rotWithShape="0">
              <a:srgbClr val="000000">
                <a:alpha val="49803"/>
              </a:srgbClr>
            </a:outerShdw>
          </a:effectLst>
        </p:spPr>
      </p:pic>
      <p:pic>
        <p:nvPicPr>
          <p:cNvPr id="1188" name="Google Shape;1188;p20"/>
          <p:cNvPicPr preferRelativeResize="0"/>
          <p:nvPr/>
        </p:nvPicPr>
        <p:blipFill rotWithShape="1">
          <a:blip r:embed="rId12">
            <a:extLst>
              <a:ext uri="{837473B0-CC2E-450A-ABE3-18F120FF3D39}">
                <a1611:picAttrSrcUrl xmlns:a1611="http://schemas.microsoft.com/office/drawing/2016/11/main" r:id="rId13"/>
              </a:ext>
            </a:extLst>
          </a:blip>
          <a:srcRect t="3476" b="3476"/>
          <a:stretch/>
        </p:blipFill>
        <p:spPr>
          <a:xfrm>
            <a:off x="4278328" y="3644419"/>
            <a:ext cx="2202373" cy="2049277"/>
          </a:xfrm>
          <a:prstGeom prst="ellipse">
            <a:avLst/>
          </a:prstGeom>
          <a:noFill/>
          <a:ln>
            <a:noFill/>
          </a:ln>
          <a:effectLst>
            <a:outerShdw blurRad="57150" dist="19050" dir="5400000" algn="bl" rotWithShape="0">
              <a:srgbClr val="000000">
                <a:alpha val="49803"/>
              </a:srgbClr>
            </a:outerShdw>
          </a:effectLst>
        </p:spPr>
      </p:pic>
      <p:pic>
        <p:nvPicPr>
          <p:cNvPr id="1189" name="Google Shape;1189;p20" descr="A picture containing plant, leaf, outdoor, green&#10;&#10;Description automatically generated"/>
          <p:cNvPicPr preferRelativeResize="0"/>
          <p:nvPr/>
        </p:nvPicPr>
        <p:blipFill rotWithShape="1">
          <a:blip r:embed="rId14">
            <a:extLst>
              <a:ext uri="{837473B0-CC2E-450A-ABE3-18F120FF3D39}">
                <a1611:picAttrSrcUrl xmlns:a1611="http://schemas.microsoft.com/office/drawing/2016/11/main" r:id="rId15"/>
              </a:ext>
            </a:extLst>
          </a:blip>
          <a:srcRect l="14176" r="14176"/>
          <a:stretch/>
        </p:blipFill>
        <p:spPr>
          <a:xfrm>
            <a:off x="6685352" y="3644419"/>
            <a:ext cx="2202373" cy="2049277"/>
          </a:xfrm>
          <a:prstGeom prst="ellipse">
            <a:avLst/>
          </a:prstGeom>
          <a:noFill/>
          <a:ln>
            <a:noFill/>
          </a:ln>
          <a:effectLst>
            <a:outerShdw blurRad="57150" dist="19050" dir="5400000" algn="bl" rotWithShape="0">
              <a:srgbClr val="000000">
                <a:alpha val="49803"/>
              </a:srgbClr>
            </a:outerShdw>
          </a:effectLst>
        </p:spPr>
      </p:pic>
      <p:pic>
        <p:nvPicPr>
          <p:cNvPr id="1190" name="Google Shape;1190;p20"/>
          <p:cNvPicPr preferRelativeResize="0"/>
          <p:nvPr/>
        </p:nvPicPr>
        <p:blipFill rotWithShape="1">
          <a:blip r:embed="rId16">
            <a:extLst>
              <a:ext uri="{837473B0-CC2E-450A-ABE3-18F120FF3D39}">
                <a1611:picAttrSrcUrl xmlns:a1611="http://schemas.microsoft.com/office/drawing/2016/11/main" r:id="rId17"/>
              </a:ext>
            </a:extLst>
          </a:blip>
          <a:srcRect l="11480" r="11480"/>
          <a:stretch/>
        </p:blipFill>
        <p:spPr>
          <a:xfrm>
            <a:off x="9092375" y="3644419"/>
            <a:ext cx="2187996" cy="2049277"/>
          </a:xfrm>
          <a:prstGeom prst="ellipse">
            <a:avLst/>
          </a:prstGeom>
          <a:noFill/>
          <a:ln>
            <a:noFill/>
          </a:ln>
          <a:effectLst>
            <a:outerShdw blurRad="57150" dist="19050" dir="5400000" algn="bl" rotWithShape="0">
              <a:srgbClr val="000000">
                <a:alpha val="49803"/>
              </a:srgbClr>
            </a:outerShdw>
          </a:effectLst>
        </p:spPr>
      </p:pic>
      <p:sp>
        <p:nvSpPr>
          <p:cNvPr id="1191" name="Google Shape;1191;p20"/>
          <p:cNvSpPr txBox="1">
            <a:spLocks noGrp="1"/>
          </p:cNvSpPr>
          <p:nvPr>
            <p:ph type="body" idx="1"/>
          </p:nvPr>
        </p:nvSpPr>
        <p:spPr>
          <a:xfrm>
            <a:off x="1774628" y="2938760"/>
            <a:ext cx="2262092" cy="413350"/>
          </a:xfrm>
          <a:prstGeom prst="rect">
            <a:avLst/>
          </a:prstGeom>
          <a:noFill/>
          <a:ln>
            <a:noFill/>
          </a:ln>
        </p:spPr>
        <p:txBody>
          <a:bodyPr spcFirstLastPara="1" wrap="square" lIns="121900" tIns="121900" rIns="121900" bIns="121900" anchor="t" anchorCtr="0">
            <a:noAutofit/>
          </a:bodyPr>
          <a:lstStyle/>
          <a:p>
            <a:pPr marL="107950" indent="0" algn="ctr">
              <a:buNone/>
            </a:pPr>
            <a:r>
              <a:rPr lang="en" sz="1600" dirty="0"/>
              <a:t>Oranges &amp; citrus fruits</a:t>
            </a:r>
          </a:p>
        </p:txBody>
      </p:sp>
      <p:sp>
        <p:nvSpPr>
          <p:cNvPr id="1192" name="Google Shape;1192;p20"/>
          <p:cNvSpPr txBox="1"/>
          <p:nvPr/>
        </p:nvSpPr>
        <p:spPr>
          <a:xfrm>
            <a:off x="4150650" y="3068156"/>
            <a:ext cx="2319600" cy="571500"/>
          </a:xfrm>
          <a:prstGeom prst="rect">
            <a:avLst/>
          </a:prstGeom>
          <a:noFill/>
          <a:ln>
            <a:noFill/>
          </a:ln>
        </p:spPr>
        <p:txBody>
          <a:bodyPr spcFirstLastPara="1" wrap="square" lIns="121900" tIns="121900" rIns="121900" bIns="121900" anchor="t" anchorCtr="0">
            <a:noAutofit/>
          </a:bodyPr>
          <a:lstStyle/>
          <a:p>
            <a:pPr marL="107950" algn="ctr">
              <a:lnSpc>
                <a:spcPct val="115000"/>
              </a:lnSpc>
              <a:buClr>
                <a:schemeClr val="dk1"/>
              </a:buClr>
              <a:buSzPts val="1900"/>
            </a:pPr>
            <a:r>
              <a:rPr lang="en" sz="1600" dirty="0">
                <a:solidFill>
                  <a:schemeClr val="dk1"/>
                </a:solidFill>
                <a:latin typeface="Poppins"/>
                <a:ea typeface="Poppins"/>
                <a:cs typeface="Poppins"/>
              </a:rPr>
              <a:t>Cotton plants</a:t>
            </a:r>
            <a:endParaRPr lang="en" sz="1600" b="0" i="0" u="none" strike="noStrike" cap="none" dirty="0">
              <a:solidFill>
                <a:schemeClr val="dk1"/>
              </a:solidFill>
              <a:latin typeface="Poppins"/>
              <a:ea typeface="Poppins"/>
              <a:cs typeface="Poppins"/>
            </a:endParaRPr>
          </a:p>
        </p:txBody>
      </p:sp>
      <p:sp>
        <p:nvSpPr>
          <p:cNvPr id="1193" name="Google Shape;1193;p20"/>
          <p:cNvSpPr txBox="1"/>
          <p:nvPr/>
        </p:nvSpPr>
        <p:spPr>
          <a:xfrm>
            <a:off x="6584564" y="3065912"/>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Poppins"/>
                <a:ea typeface="Poppins"/>
                <a:cs typeface="Poppins"/>
              </a:rPr>
              <a:t>Oil</a:t>
            </a:r>
            <a:endParaRPr lang="en" sz="1600" b="0" i="0" u="none" strike="noStrike" cap="none" dirty="0">
              <a:solidFill>
                <a:schemeClr val="dk1"/>
              </a:solidFill>
              <a:latin typeface="Poppins"/>
              <a:ea typeface="Poppins"/>
              <a:cs typeface="Poppins"/>
            </a:endParaRPr>
          </a:p>
        </p:txBody>
      </p:sp>
      <p:sp>
        <p:nvSpPr>
          <p:cNvPr id="1194" name="Google Shape;1194;p20"/>
          <p:cNvSpPr txBox="1"/>
          <p:nvPr/>
        </p:nvSpPr>
        <p:spPr>
          <a:xfrm>
            <a:off x="8989340" y="3065912"/>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Poppins"/>
                <a:ea typeface="Poppins"/>
                <a:cs typeface="Poppins"/>
              </a:rPr>
              <a:t>Diamonds</a:t>
            </a:r>
            <a:endParaRPr lang="en" sz="1600" b="0" i="0" u="none" strike="noStrike" cap="none" dirty="0">
              <a:solidFill>
                <a:schemeClr val="dk1"/>
              </a:solidFill>
              <a:latin typeface="Poppins"/>
              <a:ea typeface="Poppins"/>
              <a:cs typeface="Poppins"/>
            </a:endParaRPr>
          </a:p>
        </p:txBody>
      </p:sp>
      <p:sp>
        <p:nvSpPr>
          <p:cNvPr id="1195" name="Google Shape;1195;p20"/>
          <p:cNvSpPr txBox="1"/>
          <p:nvPr/>
        </p:nvSpPr>
        <p:spPr>
          <a:xfrm>
            <a:off x="1745874" y="5607325"/>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Poppins"/>
                <a:ea typeface="Poppins"/>
                <a:cs typeface="Poppins"/>
              </a:rPr>
              <a:t>Coal</a:t>
            </a:r>
            <a:endParaRPr lang="en" sz="1600" b="0" i="0" u="none" strike="noStrike" cap="none" dirty="0">
              <a:solidFill>
                <a:schemeClr val="dk1"/>
              </a:solidFill>
              <a:latin typeface="Poppins"/>
              <a:ea typeface="Poppins"/>
              <a:cs typeface="Poppins"/>
            </a:endParaRPr>
          </a:p>
        </p:txBody>
      </p:sp>
      <p:sp>
        <p:nvSpPr>
          <p:cNvPr id="1196" name="Google Shape;1196;p20"/>
          <p:cNvSpPr txBox="1"/>
          <p:nvPr/>
        </p:nvSpPr>
        <p:spPr>
          <a:xfrm>
            <a:off x="4150650" y="5607325"/>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Poppins"/>
                <a:ea typeface="Poppins"/>
                <a:cs typeface="Poppins"/>
              </a:rPr>
              <a:t>peanuts</a:t>
            </a:r>
            <a:endParaRPr lang="en" sz="1600" b="0" i="0" u="none" strike="noStrike" cap="none" dirty="0">
              <a:solidFill>
                <a:schemeClr val="dk1"/>
              </a:solidFill>
              <a:latin typeface="Poppins"/>
              <a:ea typeface="Poppins"/>
              <a:cs typeface="Poppins"/>
            </a:endParaRPr>
          </a:p>
        </p:txBody>
      </p:sp>
      <p:sp>
        <p:nvSpPr>
          <p:cNvPr id="1197" name="Google Shape;1197;p20"/>
          <p:cNvSpPr txBox="1"/>
          <p:nvPr/>
        </p:nvSpPr>
        <p:spPr>
          <a:xfrm>
            <a:off x="6584564" y="5605081"/>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Poppins"/>
                <a:ea typeface="Poppins"/>
                <a:cs typeface="Poppins"/>
              </a:rPr>
              <a:t>Tobacco</a:t>
            </a:r>
            <a:endParaRPr lang="en" sz="1600" b="0" i="0" u="none" strike="noStrike" cap="none" dirty="0">
              <a:solidFill>
                <a:schemeClr val="dk1"/>
              </a:solidFill>
              <a:latin typeface="Poppins"/>
              <a:ea typeface="Poppins"/>
              <a:cs typeface="Poppins"/>
            </a:endParaRPr>
          </a:p>
        </p:txBody>
      </p:sp>
      <p:sp>
        <p:nvSpPr>
          <p:cNvPr id="1198" name="Google Shape;1198;p20"/>
          <p:cNvSpPr txBox="1"/>
          <p:nvPr/>
        </p:nvSpPr>
        <p:spPr>
          <a:xfrm>
            <a:off x="8989340" y="5605081"/>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Poppins"/>
                <a:ea typeface="Poppins"/>
                <a:cs typeface="Poppins"/>
              </a:rPr>
              <a:t>Sugar</a:t>
            </a:r>
            <a:endParaRPr lang="en" sz="1600" b="0" i="0" u="none" strike="noStrike" cap="none" dirty="0">
              <a:solidFill>
                <a:schemeClr val="dk1"/>
              </a:solidFill>
              <a:latin typeface="Poppins"/>
              <a:ea typeface="Poppins"/>
              <a:cs typeface="Poppins"/>
            </a:endParaRPr>
          </a:p>
        </p:txBody>
      </p:sp>
      <p:sp>
        <p:nvSpPr>
          <p:cNvPr id="2" name="TextBox 1">
            <a:extLst>
              <a:ext uri="{FF2B5EF4-FFF2-40B4-BE49-F238E27FC236}">
                <a16:creationId xmlns:a16="http://schemas.microsoft.com/office/drawing/2014/main" id="{CB7B5D5A-298E-41BA-935E-D35A471759FE}"/>
              </a:ext>
            </a:extLst>
          </p:cNvPr>
          <p:cNvSpPr txBox="1"/>
          <p:nvPr/>
        </p:nvSpPr>
        <p:spPr>
          <a:xfrm>
            <a:off x="2947386" y="559293"/>
            <a:ext cx="7838983" cy="400110"/>
          </a:xfrm>
          <a:prstGeom prst="rect">
            <a:avLst/>
          </a:prstGeom>
          <a:noFill/>
        </p:spPr>
        <p:txBody>
          <a:bodyPr wrap="square" rtlCol="0">
            <a:spAutoFit/>
          </a:bodyPr>
          <a:lstStyle/>
          <a:p>
            <a:pPr algn="ctr"/>
            <a:r>
              <a:rPr lang="en-US" sz="2000" dirty="0"/>
              <a:t>Natural Resources of the Southeast Region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43"/>
          <p:cNvSpPr txBox="1">
            <a:spLocks noGrp="1"/>
          </p:cNvSpPr>
          <p:nvPr>
            <p:ph type="title"/>
          </p:nvPr>
        </p:nvSpPr>
        <p:spPr>
          <a:xfrm>
            <a:off x="5589036" y="4450702"/>
            <a:ext cx="5447852" cy="1640684"/>
          </a:xfrm>
          <a:prstGeom prst="rect">
            <a:avLst/>
          </a:prstGeom>
          <a:noFill/>
          <a:ln>
            <a:noFill/>
          </a:ln>
          <a:effectLst>
            <a:outerShdw blurRad="57150" dist="19050" dir="5400000" algn="bl" rotWithShape="0">
              <a:srgbClr val="FFFFFF">
                <a:alpha val="49803"/>
              </a:srgbClr>
            </a:outerShdw>
          </a:effectLst>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7000"/>
              <a:buNone/>
            </a:pPr>
            <a:r>
              <a:rPr lang="en" sz="3600"/>
              <a:t>Template created by SlidesMania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0"/>
          <p:cNvSpPr/>
          <p:nvPr/>
        </p:nvSpPr>
        <p:spPr>
          <a:xfrm flipH="1">
            <a:off x="5235425" y="1363200"/>
            <a:ext cx="6165900" cy="4753800"/>
          </a:xfrm>
          <a:prstGeom prst="rtTriangle">
            <a:avLst/>
          </a:prstGeom>
          <a:solidFill>
            <a:schemeClr val="l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10"/>
          <p:cNvSpPr/>
          <p:nvPr/>
        </p:nvSpPr>
        <p:spPr>
          <a:xfrm rot="836313">
            <a:off x="10334793" y="2635388"/>
            <a:ext cx="810774" cy="810774"/>
          </a:xfrm>
          <a:prstGeom prst="hear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10"/>
          <p:cNvSpPr/>
          <p:nvPr/>
        </p:nvSpPr>
        <p:spPr>
          <a:xfrm rot="-2124424">
            <a:off x="9824729" y="3693931"/>
            <a:ext cx="810864" cy="810864"/>
          </a:xfrm>
          <a:prstGeom prst="heart">
            <a:avLst/>
          </a:prstGeom>
          <a:solidFill>
            <a:schemeClr val="accent3"/>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9" name="Google Shape;1059;p10"/>
          <p:cNvGrpSpPr/>
          <p:nvPr/>
        </p:nvGrpSpPr>
        <p:grpSpPr>
          <a:xfrm>
            <a:off x="1526800" y="795725"/>
            <a:ext cx="1145700" cy="2022000"/>
            <a:chOff x="1526800" y="795725"/>
            <a:chExt cx="1145700" cy="2022000"/>
          </a:xfrm>
        </p:grpSpPr>
        <p:sp>
          <p:nvSpPr>
            <p:cNvPr id="1060" name="Google Shape;1060;p10"/>
            <p:cNvSpPr/>
            <p:nvPr/>
          </p:nvSpPr>
          <p:spPr>
            <a:xfrm>
              <a:off x="1831600" y="795725"/>
              <a:ext cx="307500" cy="307500"/>
            </a:xfrm>
            <a:prstGeom prst="ellipse">
              <a:avLst/>
            </a:prstGeom>
            <a:solidFill>
              <a:schemeClr val="l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10"/>
            <p:cNvSpPr/>
            <p:nvPr/>
          </p:nvSpPr>
          <p:spPr>
            <a:xfrm>
              <a:off x="1526800" y="1176725"/>
              <a:ext cx="307500" cy="307500"/>
            </a:xfrm>
            <a:prstGeom prst="ellipse">
              <a:avLst/>
            </a:prstGeom>
            <a:solidFill>
              <a:schemeClr val="accen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10"/>
            <p:cNvSpPr/>
            <p:nvPr/>
          </p:nvSpPr>
          <p:spPr>
            <a:xfrm>
              <a:off x="2060200" y="1329125"/>
              <a:ext cx="307500" cy="307500"/>
            </a:xfrm>
            <a:prstGeom prst="ellipse">
              <a:avLst/>
            </a:prstGeom>
            <a:solidFill>
              <a:schemeClr val="accen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
            <p:cNvSpPr/>
            <p:nvPr/>
          </p:nvSpPr>
          <p:spPr>
            <a:xfrm>
              <a:off x="2136400" y="2395925"/>
              <a:ext cx="307500" cy="307500"/>
            </a:xfrm>
            <a:prstGeom prst="ellipse">
              <a:avLst/>
            </a:prstGeom>
            <a:solidFill>
              <a:schemeClr val="accent3"/>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
            <p:cNvSpPr/>
            <p:nvPr/>
          </p:nvSpPr>
          <p:spPr>
            <a:xfrm>
              <a:off x="1603000" y="1710125"/>
              <a:ext cx="307500" cy="307500"/>
            </a:xfrm>
            <a:prstGeom prst="ellipse">
              <a:avLst/>
            </a:prstGeom>
            <a:solidFill>
              <a:schemeClr val="accent4"/>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
            <p:cNvSpPr/>
            <p:nvPr/>
          </p:nvSpPr>
          <p:spPr>
            <a:xfrm>
              <a:off x="2288800" y="948125"/>
              <a:ext cx="307500" cy="307500"/>
            </a:xfrm>
            <a:prstGeom prst="ellipse">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
            <p:cNvSpPr/>
            <p:nvPr/>
          </p:nvSpPr>
          <p:spPr>
            <a:xfrm>
              <a:off x="2136400" y="1862525"/>
              <a:ext cx="307500" cy="307500"/>
            </a:xfrm>
            <a:prstGeom prst="ellipse">
              <a:avLst/>
            </a:prstGeom>
            <a:solidFill>
              <a:schemeClr val="accent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10"/>
            <p:cNvSpPr/>
            <p:nvPr/>
          </p:nvSpPr>
          <p:spPr>
            <a:xfrm rot="10800000">
              <a:off x="2060200" y="2510225"/>
              <a:ext cx="307500" cy="307500"/>
            </a:xfrm>
            <a:prstGeom prst="ellipse">
              <a:avLst/>
            </a:prstGeom>
            <a:solidFill>
              <a:schemeClr val="l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10"/>
            <p:cNvSpPr/>
            <p:nvPr/>
          </p:nvSpPr>
          <p:spPr>
            <a:xfrm rot="10800000">
              <a:off x="2365000" y="2129225"/>
              <a:ext cx="307500" cy="307500"/>
            </a:xfrm>
            <a:prstGeom prst="ellipse">
              <a:avLst/>
            </a:prstGeom>
            <a:solidFill>
              <a:schemeClr val="accen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10"/>
            <p:cNvSpPr/>
            <p:nvPr/>
          </p:nvSpPr>
          <p:spPr>
            <a:xfrm rot="10800000">
              <a:off x="1831600" y="1976825"/>
              <a:ext cx="307500" cy="307500"/>
            </a:xfrm>
            <a:prstGeom prst="ellipse">
              <a:avLst/>
            </a:prstGeom>
            <a:solidFill>
              <a:schemeClr val="accen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10"/>
            <p:cNvSpPr/>
            <p:nvPr/>
          </p:nvSpPr>
          <p:spPr>
            <a:xfrm rot="10800000">
              <a:off x="1755400" y="910025"/>
              <a:ext cx="307500" cy="307500"/>
            </a:xfrm>
            <a:prstGeom prst="ellipse">
              <a:avLst/>
            </a:prstGeom>
            <a:solidFill>
              <a:schemeClr val="accent3"/>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10"/>
            <p:cNvSpPr/>
            <p:nvPr/>
          </p:nvSpPr>
          <p:spPr>
            <a:xfrm rot="10800000">
              <a:off x="2288800" y="1595825"/>
              <a:ext cx="307500" cy="307500"/>
            </a:xfrm>
            <a:prstGeom prst="ellipse">
              <a:avLst/>
            </a:prstGeom>
            <a:solidFill>
              <a:schemeClr val="accent4"/>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10"/>
            <p:cNvSpPr/>
            <p:nvPr/>
          </p:nvSpPr>
          <p:spPr>
            <a:xfrm rot="10800000">
              <a:off x="1603000" y="2357825"/>
              <a:ext cx="307500" cy="307500"/>
            </a:xfrm>
            <a:prstGeom prst="ellipse">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10"/>
            <p:cNvSpPr/>
            <p:nvPr/>
          </p:nvSpPr>
          <p:spPr>
            <a:xfrm rot="10800000">
              <a:off x="1755400" y="1443425"/>
              <a:ext cx="307500" cy="307500"/>
            </a:xfrm>
            <a:prstGeom prst="ellipse">
              <a:avLst/>
            </a:prstGeom>
            <a:solidFill>
              <a:schemeClr val="accent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2" name="Google Shape;1148;p15">
            <a:extLst>
              <a:ext uri="{FF2B5EF4-FFF2-40B4-BE49-F238E27FC236}">
                <a16:creationId xmlns:a16="http://schemas.microsoft.com/office/drawing/2014/main" id="{7494467E-7219-4AFE-9DF8-60DFBD2B2A3B}"/>
              </a:ext>
            </a:extLst>
          </p:cNvPr>
          <p:cNvPicPr preferRelativeResize="0"/>
          <p:nvPr/>
        </p:nvPicPr>
        <p:blipFill rotWithShape="1">
          <a:blip r:embed="rId3">
            <a:alphaModFix/>
          </a:blip>
          <a:srcRect l="7229" t="7562" r="5882" b="16036"/>
          <a:stretch/>
        </p:blipFill>
        <p:spPr>
          <a:xfrm>
            <a:off x="3322464" y="881950"/>
            <a:ext cx="5153258" cy="5094100"/>
          </a:xfrm>
          <a:prstGeom prst="rect">
            <a:avLst/>
          </a:prstGeom>
          <a:noFill/>
          <a:ln>
            <a:noFill/>
          </a:ln>
          <a:effectLst>
            <a:outerShdw blurRad="57150" dist="19050" dir="5400000" algn="bl" rotWithShape="0">
              <a:srgbClr val="000000">
                <a:alpha val="49803"/>
              </a:srgbClr>
            </a:outerShdw>
          </a:effectLst>
        </p:spPr>
      </p:pic>
      <p:pic>
        <p:nvPicPr>
          <p:cNvPr id="3" name="Picture 2">
            <a:extLst>
              <a:ext uri="{FF2B5EF4-FFF2-40B4-BE49-F238E27FC236}">
                <a16:creationId xmlns:a16="http://schemas.microsoft.com/office/drawing/2014/main" id="{18FDE30A-AB4F-47B4-BAB4-1ED522719676}"/>
              </a:ext>
            </a:extLst>
          </p:cNvPr>
          <p:cNvPicPr>
            <a:picLocks noChangeAspect="1"/>
          </p:cNvPicPr>
          <p:nvPr/>
        </p:nvPicPr>
        <p:blipFill>
          <a:blip r:embed="rId4"/>
          <a:stretch>
            <a:fillRect/>
          </a:stretch>
        </p:blipFill>
        <p:spPr>
          <a:xfrm>
            <a:off x="3414974" y="922279"/>
            <a:ext cx="5019677" cy="50537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C39C3F39-85FE-43DB-8CA7-D0EA1454124D}"/>
              </a:ext>
            </a:extLst>
          </p:cNvPr>
          <p:cNvSpPr txBox="1"/>
          <p:nvPr/>
        </p:nvSpPr>
        <p:spPr>
          <a:xfrm>
            <a:off x="3935326" y="518496"/>
            <a:ext cx="3978974" cy="338554"/>
          </a:xfrm>
          <a:prstGeom prst="rect">
            <a:avLst/>
          </a:prstGeom>
          <a:noFill/>
        </p:spPr>
        <p:txBody>
          <a:bodyPr wrap="none" rtlCol="0">
            <a:spAutoFit/>
          </a:bodyPr>
          <a:lstStyle/>
          <a:p>
            <a:r>
              <a:rPr lang="en-US" sz="1600" dirty="0">
                <a:latin typeface="Poppins" panose="00000500000000000000" pitchFamily="2" charset="0"/>
                <a:cs typeface="Poppins" panose="00000500000000000000" pitchFamily="2" charset="0"/>
              </a:rPr>
              <a:t>This is a map of the Southeast region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8033539" y="1164040"/>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dirty="0">
                <a:solidFill>
                  <a:schemeClr val="lt2"/>
                </a:solidFill>
              </a:rPr>
              <a:t>Everglades</a:t>
            </a:r>
            <a:endParaRPr dirty="0">
              <a:solidFill>
                <a:schemeClr val="lt2"/>
              </a:solidFill>
            </a:endParaRPr>
          </a:p>
        </p:txBody>
      </p:sp>
      <p:sp>
        <p:nvSpPr>
          <p:cNvPr id="1080" name="Google Shape;1080;p11"/>
          <p:cNvSpPr txBox="1">
            <a:spLocks noGrp="1"/>
          </p:cNvSpPr>
          <p:nvPr>
            <p:ph type="body" idx="1"/>
          </p:nvPr>
        </p:nvSpPr>
        <p:spPr>
          <a:xfrm>
            <a:off x="7653753" y="1853992"/>
            <a:ext cx="4080300" cy="3853426"/>
          </a:xfrm>
          <a:prstGeom prst="rect">
            <a:avLst/>
          </a:prstGeom>
          <a:noFill/>
          <a:ln>
            <a:noFill/>
          </a:ln>
        </p:spPr>
        <p:txBody>
          <a:bodyPr spcFirstLastPara="1" wrap="square" lIns="121900" tIns="121900" rIns="121900" bIns="121900" anchor="t" anchorCtr="0">
            <a:noAutofit/>
          </a:bodyPr>
          <a:lstStyle/>
          <a:p>
            <a:pPr marL="107950" lvl="0" indent="0" algn="l" rtl="0">
              <a:lnSpc>
                <a:spcPct val="115000"/>
              </a:lnSpc>
              <a:spcBef>
                <a:spcPts val="0"/>
              </a:spcBef>
              <a:spcAft>
                <a:spcPts val="0"/>
              </a:spcAft>
              <a:buSzPts val="1900"/>
              <a:buNone/>
            </a:pPr>
            <a:r>
              <a:rPr lang="en-US" dirty="0"/>
              <a:t>Today I traveled to the Everglades, in southern Florida.</a:t>
            </a:r>
          </a:p>
          <a:p>
            <a:pPr marL="107950" lvl="0" indent="0" algn="l" rtl="0">
              <a:lnSpc>
                <a:spcPct val="115000"/>
              </a:lnSpc>
              <a:spcBef>
                <a:spcPts val="0"/>
              </a:spcBef>
              <a:spcAft>
                <a:spcPts val="0"/>
              </a:spcAft>
              <a:buSzPts val="1900"/>
              <a:buNone/>
            </a:pPr>
            <a:r>
              <a:rPr lang="en-US" dirty="0"/>
              <a:t>Pretty much everywhere I looked there were swamps and marshes. It’s really hot here and there are alligators' snakes, and birds everywhere!</a:t>
            </a:r>
          </a:p>
          <a:p>
            <a:pPr marL="107950" lvl="0" indent="0" algn="l" rtl="0">
              <a:lnSpc>
                <a:spcPct val="115000"/>
              </a:lnSpc>
              <a:spcBef>
                <a:spcPts val="0"/>
              </a:spcBef>
              <a:spcAft>
                <a:spcPts val="0"/>
              </a:spcAft>
              <a:buSzPts val="1900"/>
              <a:buNone/>
            </a:pPr>
            <a:r>
              <a:rPr lang="en-US" dirty="0"/>
              <a:t>Did you know there are more than 2000 species of birds living here? I can’t wait to get a picture of the Florida Panther!</a:t>
            </a:r>
            <a:endParaRPr dirty="0"/>
          </a:p>
        </p:txBody>
      </p:sp>
      <p:grpSp>
        <p:nvGrpSpPr>
          <p:cNvPr id="1083" name="Google Shape;1083;p11"/>
          <p:cNvGrpSpPr/>
          <p:nvPr/>
        </p:nvGrpSpPr>
        <p:grpSpPr>
          <a:xfrm>
            <a:off x="10868678" y="512992"/>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87" name="Google Shape;1087;p11"/>
          <p:cNvGrpSpPr/>
          <p:nvPr/>
        </p:nvGrpSpPr>
        <p:grpSpPr>
          <a:xfrm>
            <a:off x="7558844" y="531425"/>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 name="Picture 1">
            <a:extLst>
              <a:ext uri="{FF2B5EF4-FFF2-40B4-BE49-F238E27FC236}">
                <a16:creationId xmlns:a16="http://schemas.microsoft.com/office/drawing/2014/main" id="{E15726A1-2B73-46B0-A94E-63ECC349E3E9}"/>
              </a:ext>
            </a:extLst>
          </p:cNvPr>
          <p:cNvPicPr>
            <a:picLocks noChangeAspect="1"/>
          </p:cNvPicPr>
          <p:nvPr/>
        </p:nvPicPr>
        <p:blipFill>
          <a:blip r:embed="rId3"/>
          <a:stretch>
            <a:fillRect/>
          </a:stretch>
        </p:blipFill>
        <p:spPr>
          <a:xfrm>
            <a:off x="1435162" y="1506631"/>
            <a:ext cx="6296929" cy="42324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8FDE5443-6323-40AA-8B7A-D995D8157454}"/>
              </a:ext>
            </a:extLst>
          </p:cNvPr>
          <p:cNvSpPr txBox="1"/>
          <p:nvPr/>
        </p:nvSpPr>
        <p:spPr>
          <a:xfrm>
            <a:off x="1764862" y="924167"/>
            <a:ext cx="5011308" cy="369332"/>
          </a:xfrm>
          <a:prstGeom prst="rect">
            <a:avLst/>
          </a:prstGeom>
          <a:noFill/>
        </p:spPr>
        <p:txBody>
          <a:bodyPr wrap="none" rtlCol="0">
            <a:spAutoFit/>
          </a:bodyPr>
          <a:lstStyle/>
          <a:p>
            <a:r>
              <a:rPr lang="en-US" sz="1800" dirty="0">
                <a:latin typeface="Calisto MT" panose="02040603050505030304" pitchFamily="18" charset="0"/>
              </a:rPr>
              <a:t>Me on a boat tour in one of the Everglade’s rivers</a:t>
            </a:r>
          </a:p>
        </p:txBody>
      </p:sp>
      <p:pic>
        <p:nvPicPr>
          <p:cNvPr id="5" name="Picture 4">
            <a:extLst>
              <a:ext uri="{FF2B5EF4-FFF2-40B4-BE49-F238E27FC236}">
                <a16:creationId xmlns:a16="http://schemas.microsoft.com/office/drawing/2014/main" id="{A585A35E-C49D-4F3D-B3F2-C2FD96269852}"/>
              </a:ext>
            </a:extLst>
          </p:cNvPr>
          <p:cNvPicPr>
            <a:picLocks noChangeAspect="1"/>
          </p:cNvPicPr>
          <p:nvPr/>
        </p:nvPicPr>
        <p:blipFill>
          <a:blip r:embed="rId4"/>
          <a:stretch>
            <a:fillRect/>
          </a:stretch>
        </p:blipFill>
        <p:spPr>
          <a:xfrm rot="1823217">
            <a:off x="6405257" y="980374"/>
            <a:ext cx="1910594" cy="143204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6" name="Google Shape;1096;p12"/>
          <p:cNvSpPr txBox="1">
            <a:spLocks noGrp="1"/>
          </p:cNvSpPr>
          <p:nvPr>
            <p:ph type="title"/>
          </p:nvPr>
        </p:nvSpPr>
        <p:spPr>
          <a:xfrm>
            <a:off x="1684456" y="283306"/>
            <a:ext cx="4333200" cy="7635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4000"/>
              <a:buNone/>
            </a:pPr>
            <a:r>
              <a:rPr lang="en-US" dirty="0">
                <a:solidFill>
                  <a:schemeClr val="accent6"/>
                </a:solidFill>
              </a:rPr>
              <a:t>Kennedy Space</a:t>
            </a:r>
            <a:endParaRPr dirty="0">
              <a:solidFill>
                <a:schemeClr val="accent6"/>
              </a:solidFill>
            </a:endParaRPr>
          </a:p>
        </p:txBody>
      </p:sp>
      <p:sp>
        <p:nvSpPr>
          <p:cNvPr id="1097" name="Google Shape;1097;p12"/>
          <p:cNvSpPr txBox="1">
            <a:spLocks noGrp="1"/>
          </p:cNvSpPr>
          <p:nvPr>
            <p:ph type="body" idx="1"/>
          </p:nvPr>
        </p:nvSpPr>
        <p:spPr>
          <a:xfrm>
            <a:off x="1472938" y="1432888"/>
            <a:ext cx="4636282" cy="4705197"/>
          </a:xfrm>
          <a:prstGeom prst="rect">
            <a:avLst/>
          </a:prstGeom>
          <a:noFill/>
          <a:ln>
            <a:noFill/>
          </a:ln>
        </p:spPr>
        <p:txBody>
          <a:bodyPr spcFirstLastPara="1" wrap="square" lIns="121900" tIns="121900" rIns="121900" bIns="121900" anchor="t" anchorCtr="0">
            <a:noAutofit/>
          </a:bodyPr>
          <a:lstStyle/>
          <a:p>
            <a:pPr marL="107950" lvl="0" indent="0" algn="r" rtl="0">
              <a:lnSpc>
                <a:spcPct val="115000"/>
              </a:lnSpc>
              <a:spcBef>
                <a:spcPts val="0"/>
              </a:spcBef>
              <a:spcAft>
                <a:spcPts val="0"/>
              </a:spcAft>
              <a:buSzPts val="1900"/>
              <a:buNone/>
            </a:pPr>
            <a:r>
              <a:rPr lang="en-US" sz="2000" dirty="0">
                <a:solidFill>
                  <a:schemeClr val="bg1">
                    <a:lumMod val="10000"/>
                  </a:schemeClr>
                </a:solidFill>
                <a:latin typeface="Poppins" panose="00000500000000000000" pitchFamily="2" charset="0"/>
                <a:cs typeface="Poppins" panose="00000500000000000000" pitchFamily="2" charset="0"/>
              </a:rPr>
              <a:t>		</a:t>
            </a:r>
            <a:endParaRPr sz="2000" dirty="0">
              <a:solidFill>
                <a:schemeClr val="bg1">
                  <a:lumMod val="10000"/>
                </a:schemeClr>
              </a:solidFill>
              <a:latin typeface="Poppins" panose="00000500000000000000" pitchFamily="2" charset="0"/>
              <a:cs typeface="Poppins" panose="00000500000000000000" pitchFamily="2" charset="0"/>
            </a:endParaRPr>
          </a:p>
          <a:p>
            <a:pPr marL="107950" lvl="0" indent="0" algn="r" rtl="0">
              <a:lnSpc>
                <a:spcPct val="115000"/>
              </a:lnSpc>
              <a:spcBef>
                <a:spcPts val="0"/>
              </a:spcBef>
              <a:spcAft>
                <a:spcPts val="0"/>
              </a:spcAft>
              <a:buSzPts val="1900"/>
              <a:buNone/>
            </a:pPr>
            <a:endParaRPr dirty="0"/>
          </a:p>
        </p:txBody>
      </p:sp>
      <p:grpSp>
        <p:nvGrpSpPr>
          <p:cNvPr id="1099" name="Google Shape;1099;p12"/>
          <p:cNvGrpSpPr/>
          <p:nvPr/>
        </p:nvGrpSpPr>
        <p:grpSpPr>
          <a:xfrm>
            <a:off x="6755777" y="5114591"/>
            <a:ext cx="582767" cy="595841"/>
            <a:chOff x="5717150" y="2098500"/>
            <a:chExt cx="247575" cy="245475"/>
          </a:xfrm>
        </p:grpSpPr>
        <p:sp>
          <p:nvSpPr>
            <p:cNvPr id="1100" name="Google Shape;1100;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3" name="Google Shape;1103;p12"/>
          <p:cNvGrpSpPr/>
          <p:nvPr/>
        </p:nvGrpSpPr>
        <p:grpSpPr>
          <a:xfrm>
            <a:off x="7597880" y="5138682"/>
            <a:ext cx="582767" cy="595841"/>
            <a:chOff x="5717150" y="2098500"/>
            <a:chExt cx="247575" cy="245475"/>
          </a:xfrm>
        </p:grpSpPr>
        <p:sp>
          <p:nvSpPr>
            <p:cNvPr id="1104" name="Google Shape;1104;p12"/>
            <p:cNvSpPr/>
            <p:nvPr/>
          </p:nvSpPr>
          <p:spPr>
            <a:xfrm>
              <a:off x="5717150" y="2098500"/>
              <a:ext cx="171062" cy="16585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5" name="Google Shape;1105;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6" name="Google Shape;1106;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30B34D2C-A86F-482D-B741-16C87F772C0C}"/>
              </a:ext>
            </a:extLst>
          </p:cNvPr>
          <p:cNvSpPr txBox="1"/>
          <p:nvPr/>
        </p:nvSpPr>
        <p:spPr>
          <a:xfrm>
            <a:off x="2860240" y="815828"/>
            <a:ext cx="1981633" cy="707886"/>
          </a:xfrm>
          <a:prstGeom prst="rect">
            <a:avLst/>
          </a:prstGeom>
          <a:noFill/>
        </p:spPr>
        <p:txBody>
          <a:bodyPr wrap="none" rtlCol="0">
            <a:spAutoFit/>
          </a:bodyPr>
          <a:lstStyle/>
          <a:p>
            <a:r>
              <a:rPr lang="en-US" sz="4000" b="1" dirty="0">
                <a:solidFill>
                  <a:schemeClr val="accent1">
                    <a:lumMod val="90000"/>
                    <a:lumOff val="10000"/>
                  </a:schemeClr>
                </a:solidFill>
                <a:latin typeface="Poppins" panose="00000500000000000000" pitchFamily="2" charset="0"/>
                <a:cs typeface="Poppins" panose="00000500000000000000" pitchFamily="2" charset="0"/>
              </a:rPr>
              <a:t>Center</a:t>
            </a:r>
          </a:p>
        </p:txBody>
      </p:sp>
      <p:sp>
        <p:nvSpPr>
          <p:cNvPr id="6" name="TextBox 5">
            <a:extLst>
              <a:ext uri="{FF2B5EF4-FFF2-40B4-BE49-F238E27FC236}">
                <a16:creationId xmlns:a16="http://schemas.microsoft.com/office/drawing/2014/main" id="{9724881A-499F-460B-B183-E996A1357F4E}"/>
              </a:ext>
            </a:extLst>
          </p:cNvPr>
          <p:cNvSpPr txBox="1"/>
          <p:nvPr/>
        </p:nvSpPr>
        <p:spPr>
          <a:xfrm>
            <a:off x="1443236" y="1399808"/>
            <a:ext cx="4636282" cy="4801314"/>
          </a:xfrm>
          <a:prstGeom prst="rect">
            <a:avLst/>
          </a:prstGeom>
          <a:noFill/>
        </p:spPr>
        <p:txBody>
          <a:bodyPr wrap="square" rtlCol="0">
            <a:spAutoFit/>
          </a:bodyPr>
          <a:lstStyle/>
          <a:p>
            <a:r>
              <a:rPr lang="en-US" sz="1800" dirty="0">
                <a:latin typeface="Poppins" panose="00000500000000000000" pitchFamily="2" charset="0"/>
                <a:cs typeface="Poppins" panose="00000500000000000000" pitchFamily="2" charset="0"/>
              </a:rPr>
              <a:t>Today I visited the Kennedy Space center at the east coast of Florida. I even brought my friend Henry with me! Together, we saw tons of attractions such as the Atlantis space shuttle, the model of the Hubble space telescope, and the chunk of Moon rock! When we walked under the Apollo spaceship, we felt as puny as ants. It truly is huge! Finally, we went to the rocket ship flight simulator which showed us what flying to space was like. One second, we were just sitting there in our seats. And the next, my skull was being rattled and pounded by the G-force. It was like a VERY fast roller-coaster. We definitely enjoyed this trip.</a:t>
            </a:r>
          </a:p>
        </p:txBody>
      </p:sp>
      <p:sp>
        <p:nvSpPr>
          <p:cNvPr id="4" name="TextBox 3">
            <a:extLst>
              <a:ext uri="{FF2B5EF4-FFF2-40B4-BE49-F238E27FC236}">
                <a16:creationId xmlns:a16="http://schemas.microsoft.com/office/drawing/2014/main" id="{86BC239F-A876-4C94-8CFE-BB321DB97DBF}"/>
              </a:ext>
            </a:extLst>
          </p:cNvPr>
          <p:cNvSpPr txBox="1"/>
          <p:nvPr/>
        </p:nvSpPr>
        <p:spPr>
          <a:xfrm>
            <a:off x="6882229" y="827667"/>
            <a:ext cx="4204997" cy="707886"/>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Me and my friend Henry at the </a:t>
            </a:r>
          </a:p>
          <a:p>
            <a:r>
              <a:rPr lang="en-US" sz="2000" b="1" dirty="0">
                <a:latin typeface="Poppins" panose="00000500000000000000" pitchFamily="2" charset="0"/>
                <a:cs typeface="Poppins" panose="00000500000000000000" pitchFamily="2" charset="0"/>
              </a:rPr>
              <a:t>Kennedy Space Center</a:t>
            </a:r>
          </a:p>
        </p:txBody>
      </p:sp>
      <p:pic>
        <p:nvPicPr>
          <p:cNvPr id="7" name="Picture 6">
            <a:extLst>
              <a:ext uri="{FF2B5EF4-FFF2-40B4-BE49-F238E27FC236}">
                <a16:creationId xmlns:a16="http://schemas.microsoft.com/office/drawing/2014/main" id="{7B9CBFC2-F4CB-45A4-A349-F5B0EC499E63}"/>
              </a:ext>
            </a:extLst>
          </p:cNvPr>
          <p:cNvPicPr>
            <a:picLocks noChangeAspect="1"/>
          </p:cNvPicPr>
          <p:nvPr/>
        </p:nvPicPr>
        <p:blipFill>
          <a:blip r:embed="rId3"/>
          <a:stretch>
            <a:fillRect/>
          </a:stretch>
        </p:blipFill>
        <p:spPr>
          <a:xfrm>
            <a:off x="6022409" y="1709604"/>
            <a:ext cx="5378184" cy="32143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a:extLst>
              <a:ext uri="{FF2B5EF4-FFF2-40B4-BE49-F238E27FC236}">
                <a16:creationId xmlns:a16="http://schemas.microsoft.com/office/drawing/2014/main" id="{4FDBF66F-32EA-4A67-BE8C-31E83F5DEEC2}"/>
              </a:ext>
            </a:extLst>
          </p:cNvPr>
          <p:cNvPicPr>
            <a:picLocks noChangeAspect="1"/>
          </p:cNvPicPr>
          <p:nvPr/>
        </p:nvPicPr>
        <p:blipFill>
          <a:blip r:embed="rId4"/>
          <a:stretch>
            <a:fillRect/>
          </a:stretch>
        </p:blipFill>
        <p:spPr>
          <a:xfrm rot="12193895" flipV="1">
            <a:off x="10433285" y="1482852"/>
            <a:ext cx="982677" cy="1120798"/>
          </a:xfrm>
          <a:prstGeom prst="rect">
            <a:avLst/>
          </a:prstGeom>
          <a:ln>
            <a:noFill/>
          </a:ln>
          <a:effectLst>
            <a:outerShdw blurRad="292100" dist="139700" dir="2700000" algn="tl" rotWithShape="0">
              <a:srgbClr val="333333">
                <a:alpha val="65000"/>
              </a:srgbClr>
            </a:outerShdw>
          </a:effectLst>
        </p:spPr>
      </p:pic>
      <p:grpSp>
        <p:nvGrpSpPr>
          <p:cNvPr id="20" name="Google Shape;1103;p12">
            <a:extLst>
              <a:ext uri="{FF2B5EF4-FFF2-40B4-BE49-F238E27FC236}">
                <a16:creationId xmlns:a16="http://schemas.microsoft.com/office/drawing/2014/main" id="{F18BE065-4358-4ACA-9FE2-2191EB180769}"/>
              </a:ext>
            </a:extLst>
          </p:cNvPr>
          <p:cNvGrpSpPr/>
          <p:nvPr/>
        </p:nvGrpSpPr>
        <p:grpSpPr>
          <a:xfrm>
            <a:off x="9992771" y="5162773"/>
            <a:ext cx="582767" cy="595841"/>
            <a:chOff x="5717150" y="2098500"/>
            <a:chExt cx="247575" cy="245475"/>
          </a:xfrm>
        </p:grpSpPr>
        <p:sp>
          <p:nvSpPr>
            <p:cNvPr id="21" name="Google Shape;1104;p12">
              <a:extLst>
                <a:ext uri="{FF2B5EF4-FFF2-40B4-BE49-F238E27FC236}">
                  <a16:creationId xmlns:a16="http://schemas.microsoft.com/office/drawing/2014/main" id="{D72CF027-A0A5-4502-BC8F-030D7B9A8641}"/>
                </a:ext>
              </a:extLst>
            </p:cNvPr>
            <p:cNvSpPr/>
            <p:nvPr/>
          </p:nvSpPr>
          <p:spPr>
            <a:xfrm>
              <a:off x="5717150" y="2098500"/>
              <a:ext cx="171062" cy="16585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 name="Google Shape;1105;p12">
              <a:extLst>
                <a:ext uri="{FF2B5EF4-FFF2-40B4-BE49-F238E27FC236}">
                  <a16:creationId xmlns:a16="http://schemas.microsoft.com/office/drawing/2014/main" id="{57E5A9B4-2FE3-4000-86C6-83AAA930EAB2}"/>
                </a:ext>
              </a:extLst>
            </p:cNvPr>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 name="Google Shape;1106;p12">
              <a:extLst>
                <a:ext uri="{FF2B5EF4-FFF2-40B4-BE49-F238E27FC236}">
                  <a16:creationId xmlns:a16="http://schemas.microsoft.com/office/drawing/2014/main" id="{F294CE9E-4158-47F1-A009-5B12294CFD76}"/>
                </a:ext>
              </a:extLst>
            </p:cNvPr>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 name="Google Shape;1099;p12">
            <a:extLst>
              <a:ext uri="{FF2B5EF4-FFF2-40B4-BE49-F238E27FC236}">
                <a16:creationId xmlns:a16="http://schemas.microsoft.com/office/drawing/2014/main" id="{943D9ADD-DBC6-465F-915D-69D555E93AF9}"/>
              </a:ext>
            </a:extLst>
          </p:cNvPr>
          <p:cNvGrpSpPr/>
          <p:nvPr/>
        </p:nvGrpSpPr>
        <p:grpSpPr>
          <a:xfrm>
            <a:off x="9173974" y="5131282"/>
            <a:ext cx="582767" cy="595841"/>
            <a:chOff x="5717150" y="2098500"/>
            <a:chExt cx="247575" cy="245475"/>
          </a:xfrm>
        </p:grpSpPr>
        <p:sp>
          <p:nvSpPr>
            <p:cNvPr id="25" name="Google Shape;1100;p12">
              <a:extLst>
                <a:ext uri="{FF2B5EF4-FFF2-40B4-BE49-F238E27FC236}">
                  <a16:creationId xmlns:a16="http://schemas.microsoft.com/office/drawing/2014/main" id="{94C3D2D0-139C-4D5C-8E2E-3D181A4F4EE8}"/>
                </a:ext>
              </a:extLst>
            </p:cNvPr>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1101;p12">
              <a:extLst>
                <a:ext uri="{FF2B5EF4-FFF2-40B4-BE49-F238E27FC236}">
                  <a16:creationId xmlns:a16="http://schemas.microsoft.com/office/drawing/2014/main" id="{604C5A21-4614-47BF-9752-8620810DF26D}"/>
                </a:ext>
              </a:extLst>
            </p:cNvPr>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1102;p12">
              <a:extLst>
                <a:ext uri="{FF2B5EF4-FFF2-40B4-BE49-F238E27FC236}">
                  <a16:creationId xmlns:a16="http://schemas.microsoft.com/office/drawing/2014/main" id="{CAF3F0E0-FBEA-49D0-9FC3-74A3FAE87DB0}"/>
                </a:ext>
              </a:extLst>
            </p:cNvPr>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170805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548829" y="598469"/>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dirty="0">
                <a:solidFill>
                  <a:schemeClr val="lt2"/>
                </a:solidFill>
              </a:rPr>
              <a:t>Jamestown</a:t>
            </a:r>
            <a:endParaRPr dirty="0">
              <a:solidFill>
                <a:schemeClr val="lt2"/>
              </a:solidFill>
            </a:endParaRPr>
          </a:p>
        </p:txBody>
      </p:sp>
      <p:grpSp>
        <p:nvGrpSpPr>
          <p:cNvPr id="1083" name="Google Shape;1083;p11"/>
          <p:cNvGrpSpPr/>
          <p:nvPr/>
        </p:nvGrpSpPr>
        <p:grpSpPr>
          <a:xfrm>
            <a:off x="10720889" y="549893"/>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87" name="Google Shape;1087;p11"/>
          <p:cNvGrpSpPr/>
          <p:nvPr/>
        </p:nvGrpSpPr>
        <p:grpSpPr>
          <a:xfrm>
            <a:off x="6942772" y="453377"/>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 name="TextBox 4">
            <a:extLst>
              <a:ext uri="{FF2B5EF4-FFF2-40B4-BE49-F238E27FC236}">
                <a16:creationId xmlns:a16="http://schemas.microsoft.com/office/drawing/2014/main" id="{6AC88575-94A1-4BEC-BB50-8E7278D58C82}"/>
              </a:ext>
            </a:extLst>
          </p:cNvPr>
          <p:cNvSpPr txBox="1"/>
          <p:nvPr/>
        </p:nvSpPr>
        <p:spPr>
          <a:xfrm>
            <a:off x="7211057" y="1437879"/>
            <a:ext cx="4494262" cy="4524315"/>
          </a:xfrm>
          <a:prstGeom prst="rect">
            <a:avLst/>
          </a:prstGeom>
          <a:noFill/>
        </p:spPr>
        <p:txBody>
          <a:bodyPr wrap="square" rtlCol="0">
            <a:spAutoFit/>
          </a:bodyPr>
          <a:lstStyle/>
          <a:p>
            <a:r>
              <a:rPr lang="en-US" sz="1800" dirty="0">
                <a:latin typeface="Poppins" panose="00000500000000000000" pitchFamily="2" charset="0"/>
                <a:cs typeface="Poppins" panose="00000500000000000000" pitchFamily="2" charset="0"/>
              </a:rPr>
              <a:t>Today, I visited Jamestown in Virginia with Henry. It’s the place that the first English settlers arrived at. The English battled through hardships like mosquitoes and a drought. The English settlers arrived in 1607 and only a couple of years later, began to thrive. My favorite part of this trip was when I got to take a photo next to a cannon in the village. All in all, this place helps you go back in time, and understand how the place used to look, smell, and sound like. I highly recommend that you visit this place sometime soon, it is truly an unforgettable location. </a:t>
            </a:r>
          </a:p>
        </p:txBody>
      </p:sp>
      <p:pic>
        <p:nvPicPr>
          <p:cNvPr id="11" name="Picture 10">
            <a:extLst>
              <a:ext uri="{FF2B5EF4-FFF2-40B4-BE49-F238E27FC236}">
                <a16:creationId xmlns:a16="http://schemas.microsoft.com/office/drawing/2014/main" id="{A03ECC75-0A5E-44D2-8EA7-C4C27CC1E501}"/>
              </a:ext>
            </a:extLst>
          </p:cNvPr>
          <p:cNvPicPr>
            <a:picLocks noChangeAspect="1"/>
          </p:cNvPicPr>
          <p:nvPr/>
        </p:nvPicPr>
        <p:blipFill>
          <a:blip r:embed="rId3"/>
          <a:stretch>
            <a:fillRect/>
          </a:stretch>
        </p:blipFill>
        <p:spPr>
          <a:xfrm>
            <a:off x="1391878" y="1450390"/>
            <a:ext cx="5550894" cy="39572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a:extLst>
              <a:ext uri="{FF2B5EF4-FFF2-40B4-BE49-F238E27FC236}">
                <a16:creationId xmlns:a16="http://schemas.microsoft.com/office/drawing/2014/main" id="{22AF866A-3CE5-4C44-B84F-B22F756779B8}"/>
              </a:ext>
            </a:extLst>
          </p:cNvPr>
          <p:cNvPicPr>
            <a:picLocks noChangeAspect="1"/>
          </p:cNvPicPr>
          <p:nvPr/>
        </p:nvPicPr>
        <p:blipFill>
          <a:blip r:embed="rId4"/>
          <a:stretch>
            <a:fillRect/>
          </a:stretch>
        </p:blipFill>
        <p:spPr>
          <a:xfrm rot="2745589">
            <a:off x="5863448" y="1237794"/>
            <a:ext cx="1309119" cy="9252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547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6" name="Google Shape;1096;p12"/>
          <p:cNvSpPr txBox="1">
            <a:spLocks noGrp="1"/>
          </p:cNvSpPr>
          <p:nvPr>
            <p:ph type="title"/>
          </p:nvPr>
        </p:nvSpPr>
        <p:spPr>
          <a:xfrm>
            <a:off x="1101295" y="330133"/>
            <a:ext cx="4333200" cy="7635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4000"/>
              <a:buNone/>
            </a:pPr>
            <a:r>
              <a:rPr lang="en" dirty="0">
                <a:solidFill>
                  <a:schemeClr val="accent6"/>
                </a:solidFill>
              </a:rPr>
              <a:t>Coal mine in Appalachia</a:t>
            </a:r>
            <a:endParaRPr dirty="0">
              <a:solidFill>
                <a:schemeClr val="accent6"/>
              </a:solidFill>
            </a:endParaRPr>
          </a:p>
        </p:txBody>
      </p:sp>
      <p:sp>
        <p:nvSpPr>
          <p:cNvPr id="1097" name="Google Shape;1097;p12"/>
          <p:cNvSpPr txBox="1">
            <a:spLocks noGrp="1"/>
          </p:cNvSpPr>
          <p:nvPr>
            <p:ph type="body" idx="1"/>
          </p:nvPr>
        </p:nvSpPr>
        <p:spPr>
          <a:xfrm>
            <a:off x="1440586" y="1622752"/>
            <a:ext cx="4819538" cy="4482626"/>
          </a:xfrm>
          <a:prstGeom prst="rect">
            <a:avLst/>
          </a:prstGeom>
          <a:noFill/>
          <a:ln>
            <a:noFill/>
          </a:ln>
        </p:spPr>
        <p:txBody>
          <a:bodyPr spcFirstLastPara="1" wrap="square" lIns="121900" tIns="121900" rIns="121900" bIns="121900" anchor="t" anchorCtr="0">
            <a:noAutofit/>
          </a:bodyPr>
          <a:lstStyle/>
          <a:p>
            <a:pPr marL="107950" lvl="0" indent="0" algn="r" rtl="0">
              <a:lnSpc>
                <a:spcPct val="115000"/>
              </a:lnSpc>
              <a:spcBef>
                <a:spcPts val="0"/>
              </a:spcBef>
              <a:spcAft>
                <a:spcPts val="0"/>
              </a:spcAft>
              <a:buSzPts val="1900"/>
              <a:buNone/>
            </a:pPr>
            <a:r>
              <a:rPr lang="en-US" dirty="0"/>
              <a:t> </a:t>
            </a:r>
            <a:endParaRPr dirty="0"/>
          </a:p>
        </p:txBody>
      </p:sp>
      <p:grpSp>
        <p:nvGrpSpPr>
          <p:cNvPr id="1099" name="Google Shape;1099;p12"/>
          <p:cNvGrpSpPr/>
          <p:nvPr/>
        </p:nvGrpSpPr>
        <p:grpSpPr>
          <a:xfrm>
            <a:off x="1384313" y="477117"/>
            <a:ext cx="582767" cy="595841"/>
            <a:chOff x="5717150" y="2098500"/>
            <a:chExt cx="247575" cy="245475"/>
          </a:xfrm>
        </p:grpSpPr>
        <p:sp>
          <p:nvSpPr>
            <p:cNvPr id="1100" name="Google Shape;1100;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3" name="Google Shape;1103;p12"/>
          <p:cNvGrpSpPr/>
          <p:nvPr/>
        </p:nvGrpSpPr>
        <p:grpSpPr>
          <a:xfrm>
            <a:off x="5513233" y="497792"/>
            <a:ext cx="582767" cy="595841"/>
            <a:chOff x="5717150" y="2098500"/>
            <a:chExt cx="247575" cy="245475"/>
          </a:xfrm>
        </p:grpSpPr>
        <p:sp>
          <p:nvSpPr>
            <p:cNvPr id="1104" name="Google Shape;1104;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 name="TextBox 2">
            <a:extLst>
              <a:ext uri="{FF2B5EF4-FFF2-40B4-BE49-F238E27FC236}">
                <a16:creationId xmlns:a16="http://schemas.microsoft.com/office/drawing/2014/main" id="{A592D97D-7CBD-4D9B-B2E0-F7E9BB451E67}"/>
              </a:ext>
            </a:extLst>
          </p:cNvPr>
          <p:cNvSpPr txBox="1"/>
          <p:nvPr/>
        </p:nvSpPr>
        <p:spPr>
          <a:xfrm>
            <a:off x="1384313" y="1730326"/>
            <a:ext cx="4711687" cy="2585323"/>
          </a:xfrm>
          <a:prstGeom prst="rect">
            <a:avLst/>
          </a:prstGeom>
          <a:noFill/>
        </p:spPr>
        <p:txBody>
          <a:bodyPr wrap="square" rtlCol="0">
            <a:spAutoFit/>
          </a:bodyPr>
          <a:lstStyle/>
          <a:p>
            <a:r>
              <a:rPr lang="en-US" sz="1800" dirty="0">
                <a:latin typeface="Poppins" panose="00000500000000000000" pitchFamily="2" charset="0"/>
                <a:cs typeface="Poppins" panose="00000500000000000000" pitchFamily="2" charset="0"/>
              </a:rPr>
              <a:t>Today, I visited a coal mine in Appalachia. I was able to see how workers used their machines to extract the coal from the mine. Even though I wasn’t able to go inside, the experience was still quite exhilarating. When I looked down the mine tunnel, all I saw was an endless abyss of darkness. Now I don’t want to go down there anymore.</a:t>
            </a:r>
          </a:p>
        </p:txBody>
      </p:sp>
      <p:pic>
        <p:nvPicPr>
          <p:cNvPr id="5" name="Picture 4">
            <a:extLst>
              <a:ext uri="{FF2B5EF4-FFF2-40B4-BE49-F238E27FC236}">
                <a16:creationId xmlns:a16="http://schemas.microsoft.com/office/drawing/2014/main" id="{88634830-35D3-48E6-A3BF-6590E7C6A839}"/>
              </a:ext>
            </a:extLst>
          </p:cNvPr>
          <p:cNvPicPr>
            <a:picLocks noChangeAspect="1"/>
          </p:cNvPicPr>
          <p:nvPr/>
        </p:nvPicPr>
        <p:blipFill>
          <a:blip r:embed="rId3"/>
          <a:stretch>
            <a:fillRect/>
          </a:stretch>
        </p:blipFill>
        <p:spPr>
          <a:xfrm>
            <a:off x="6077790" y="1429479"/>
            <a:ext cx="5315357" cy="40287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1">
            <a:extLst>
              <a:ext uri="{FF2B5EF4-FFF2-40B4-BE49-F238E27FC236}">
                <a16:creationId xmlns:a16="http://schemas.microsoft.com/office/drawing/2014/main" id="{6089EFB8-3337-4EF6-8828-924A6156AA97}"/>
              </a:ext>
            </a:extLst>
          </p:cNvPr>
          <p:cNvPicPr>
            <a:picLocks noChangeAspect="1"/>
          </p:cNvPicPr>
          <p:nvPr/>
        </p:nvPicPr>
        <p:blipFill>
          <a:blip r:embed="rId4"/>
          <a:stretch>
            <a:fillRect/>
          </a:stretch>
        </p:blipFill>
        <p:spPr>
          <a:xfrm rot="19206521">
            <a:off x="5831422" y="1209244"/>
            <a:ext cx="1219717" cy="1042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2180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575195" y="505316"/>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dirty="0">
                <a:solidFill>
                  <a:schemeClr val="lt2"/>
                </a:solidFill>
              </a:rPr>
              <a:t>Memphis, Tennessee</a:t>
            </a:r>
            <a:endParaRPr dirty="0">
              <a:solidFill>
                <a:schemeClr val="lt2"/>
              </a:solidFill>
            </a:endParaRPr>
          </a:p>
        </p:txBody>
      </p:sp>
      <p:sp>
        <p:nvSpPr>
          <p:cNvPr id="1080" name="Google Shape;1080;p11"/>
          <p:cNvSpPr txBox="1">
            <a:spLocks noGrp="1"/>
          </p:cNvSpPr>
          <p:nvPr>
            <p:ph type="body" idx="1"/>
          </p:nvPr>
        </p:nvSpPr>
        <p:spPr>
          <a:xfrm>
            <a:off x="7213489" y="1828800"/>
            <a:ext cx="4069500" cy="4142134"/>
          </a:xfrm>
          <a:prstGeom prst="rect">
            <a:avLst/>
          </a:prstGeom>
          <a:noFill/>
          <a:ln>
            <a:noFill/>
          </a:ln>
        </p:spPr>
        <p:txBody>
          <a:bodyPr spcFirstLastPara="1" wrap="square" lIns="121900" tIns="121900" rIns="121900" bIns="121900" anchor="t" anchorCtr="0">
            <a:noAutofit/>
          </a:bodyPr>
          <a:lstStyle/>
          <a:p>
            <a:pPr marL="107950" lvl="0" indent="0" algn="l" rtl="0">
              <a:lnSpc>
                <a:spcPct val="115000"/>
              </a:lnSpc>
              <a:spcBef>
                <a:spcPts val="0"/>
              </a:spcBef>
              <a:spcAft>
                <a:spcPts val="0"/>
              </a:spcAft>
              <a:buSzPts val="1900"/>
              <a:buNone/>
            </a:pPr>
            <a:r>
              <a:rPr lang="en-US" dirty="0"/>
              <a:t>Today, I made a short stop in Memphis, Tennessee. This place is known as the birthplace of the “blues.” A popular style of music in Memphis. The blues were created by slaves as a way to express their sorrows through music. Today, the blues can be heard throughout Memphis.</a:t>
            </a:r>
            <a:endParaRPr dirty="0"/>
          </a:p>
        </p:txBody>
      </p:sp>
      <p:grpSp>
        <p:nvGrpSpPr>
          <p:cNvPr id="1083" name="Google Shape;1083;p11"/>
          <p:cNvGrpSpPr/>
          <p:nvPr/>
        </p:nvGrpSpPr>
        <p:grpSpPr>
          <a:xfrm>
            <a:off x="10471972" y="518237"/>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87" name="Google Shape;1087;p11"/>
          <p:cNvGrpSpPr/>
          <p:nvPr/>
        </p:nvGrpSpPr>
        <p:grpSpPr>
          <a:xfrm>
            <a:off x="7054395" y="497792"/>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 name="Picture 1">
            <a:extLst>
              <a:ext uri="{FF2B5EF4-FFF2-40B4-BE49-F238E27FC236}">
                <a16:creationId xmlns:a16="http://schemas.microsoft.com/office/drawing/2014/main" id="{3B1CECA6-A228-47BD-8175-451D89E7C4A3}"/>
              </a:ext>
            </a:extLst>
          </p:cNvPr>
          <p:cNvPicPr>
            <a:picLocks noChangeAspect="1"/>
          </p:cNvPicPr>
          <p:nvPr/>
        </p:nvPicPr>
        <p:blipFill>
          <a:blip r:embed="rId3"/>
          <a:stretch>
            <a:fillRect/>
          </a:stretch>
        </p:blipFill>
        <p:spPr>
          <a:xfrm>
            <a:off x="1528362" y="1555304"/>
            <a:ext cx="5685127" cy="39592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a:extLst>
              <a:ext uri="{FF2B5EF4-FFF2-40B4-BE49-F238E27FC236}">
                <a16:creationId xmlns:a16="http://schemas.microsoft.com/office/drawing/2014/main" id="{8ED716C1-8634-4815-A4CD-B57E9E000FD5}"/>
              </a:ext>
            </a:extLst>
          </p:cNvPr>
          <p:cNvPicPr>
            <a:picLocks noChangeAspect="1"/>
          </p:cNvPicPr>
          <p:nvPr/>
        </p:nvPicPr>
        <p:blipFill>
          <a:blip r:embed="rId4"/>
          <a:stretch>
            <a:fillRect/>
          </a:stretch>
        </p:blipFill>
        <p:spPr>
          <a:xfrm rot="2138281">
            <a:off x="6385660" y="1293943"/>
            <a:ext cx="1063196" cy="1168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2333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6" name="Google Shape;1096;p12"/>
          <p:cNvSpPr txBox="1">
            <a:spLocks noGrp="1"/>
          </p:cNvSpPr>
          <p:nvPr>
            <p:ph type="title"/>
          </p:nvPr>
        </p:nvSpPr>
        <p:spPr>
          <a:xfrm>
            <a:off x="1337780" y="1050575"/>
            <a:ext cx="4333200" cy="7635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4000"/>
              <a:buNone/>
            </a:pPr>
            <a:r>
              <a:rPr lang="en" dirty="0">
                <a:solidFill>
                  <a:schemeClr val="accent6"/>
                </a:solidFill>
              </a:rPr>
              <a:t>French Quarter</a:t>
            </a:r>
            <a:endParaRPr dirty="0">
              <a:solidFill>
                <a:schemeClr val="accent6"/>
              </a:solidFill>
            </a:endParaRPr>
          </a:p>
        </p:txBody>
      </p:sp>
      <p:sp>
        <p:nvSpPr>
          <p:cNvPr id="1097" name="Google Shape;1097;p12"/>
          <p:cNvSpPr txBox="1">
            <a:spLocks noGrp="1"/>
          </p:cNvSpPr>
          <p:nvPr>
            <p:ph type="body" idx="1"/>
          </p:nvPr>
        </p:nvSpPr>
        <p:spPr>
          <a:xfrm>
            <a:off x="1343480" y="1814075"/>
            <a:ext cx="4321800" cy="3798300"/>
          </a:xfrm>
          <a:prstGeom prst="rect">
            <a:avLst/>
          </a:prstGeom>
          <a:noFill/>
          <a:ln>
            <a:noFill/>
          </a:ln>
        </p:spPr>
        <p:txBody>
          <a:bodyPr spcFirstLastPara="1" wrap="square" lIns="121900" tIns="121900" rIns="121900" bIns="121900" anchor="t" anchorCtr="0">
            <a:noAutofit/>
          </a:bodyPr>
          <a:lstStyle/>
          <a:p>
            <a:pPr marL="107950" lvl="0" indent="0" rtl="0">
              <a:lnSpc>
                <a:spcPct val="115000"/>
              </a:lnSpc>
              <a:spcBef>
                <a:spcPts val="0"/>
              </a:spcBef>
              <a:spcAft>
                <a:spcPts val="0"/>
              </a:spcAft>
              <a:buSzPts val="1900"/>
              <a:buNone/>
            </a:pPr>
            <a:r>
              <a:rPr lang="en" dirty="0"/>
              <a:t>Today I visited the French Quarter in New Orleans with Henry. Everywhere I looked, there were musicians on the streets playing jazz. I also tried spicy Cajun food. It is delicious! Did you know, Cajun food was named after the Cajun way of lifestyle? This was probably my favorite stop for this entire trip, I want to visit again!</a:t>
            </a:r>
          </a:p>
          <a:p>
            <a:pPr marL="107950" lvl="0" indent="0" rtl="0">
              <a:lnSpc>
                <a:spcPct val="115000"/>
              </a:lnSpc>
              <a:spcBef>
                <a:spcPts val="0"/>
              </a:spcBef>
              <a:spcAft>
                <a:spcPts val="0"/>
              </a:spcAft>
              <a:buSzPts val="1900"/>
              <a:buNone/>
            </a:pPr>
            <a:endParaRPr dirty="0"/>
          </a:p>
        </p:txBody>
      </p:sp>
      <p:pic>
        <p:nvPicPr>
          <p:cNvPr id="2" name="Picture 1">
            <a:extLst>
              <a:ext uri="{FF2B5EF4-FFF2-40B4-BE49-F238E27FC236}">
                <a16:creationId xmlns:a16="http://schemas.microsoft.com/office/drawing/2014/main" id="{62A8A993-6112-44F2-B9E8-B9BE1A3722C0}"/>
              </a:ext>
            </a:extLst>
          </p:cNvPr>
          <p:cNvPicPr>
            <a:picLocks noChangeAspect="1"/>
          </p:cNvPicPr>
          <p:nvPr/>
        </p:nvPicPr>
        <p:blipFill>
          <a:blip r:embed="rId3"/>
          <a:stretch>
            <a:fillRect/>
          </a:stretch>
        </p:blipFill>
        <p:spPr>
          <a:xfrm>
            <a:off x="5665280" y="1814076"/>
            <a:ext cx="5926498" cy="37982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a:extLst>
              <a:ext uri="{FF2B5EF4-FFF2-40B4-BE49-F238E27FC236}">
                <a16:creationId xmlns:a16="http://schemas.microsoft.com/office/drawing/2014/main" id="{74123AAA-0645-4BA9-87A4-F6304B798687}"/>
              </a:ext>
            </a:extLst>
          </p:cNvPr>
          <p:cNvPicPr>
            <a:picLocks noChangeAspect="1"/>
          </p:cNvPicPr>
          <p:nvPr/>
        </p:nvPicPr>
        <p:blipFill>
          <a:blip r:embed="rId4"/>
          <a:stretch>
            <a:fillRect/>
          </a:stretch>
        </p:blipFill>
        <p:spPr>
          <a:xfrm rot="19489617">
            <a:off x="5213439" y="1709128"/>
            <a:ext cx="1225794" cy="83529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289217" y="791119"/>
            <a:ext cx="4394267" cy="1249455"/>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sz="2800" dirty="0">
                <a:solidFill>
                  <a:schemeClr val="lt2"/>
                </a:solidFill>
              </a:rPr>
              <a:t>A cotton plantation in Natchez Mississippi</a:t>
            </a:r>
            <a:endParaRPr sz="2800" dirty="0">
              <a:solidFill>
                <a:schemeClr val="lt2"/>
              </a:solidFill>
            </a:endParaRPr>
          </a:p>
        </p:txBody>
      </p:sp>
      <p:sp>
        <p:nvSpPr>
          <p:cNvPr id="1080" name="Google Shape;1080;p11"/>
          <p:cNvSpPr txBox="1">
            <a:spLocks noGrp="1"/>
          </p:cNvSpPr>
          <p:nvPr>
            <p:ph type="body" idx="1"/>
          </p:nvPr>
        </p:nvSpPr>
        <p:spPr>
          <a:xfrm>
            <a:off x="7613984" y="1928792"/>
            <a:ext cx="4069500" cy="3798300"/>
          </a:xfrm>
          <a:prstGeom prst="rect">
            <a:avLst/>
          </a:prstGeom>
          <a:noFill/>
          <a:ln>
            <a:noFill/>
          </a:ln>
        </p:spPr>
        <p:txBody>
          <a:bodyPr spcFirstLastPara="1" wrap="square" lIns="121900" tIns="121900" rIns="121900" bIns="121900" anchor="t" anchorCtr="0">
            <a:noAutofit/>
          </a:bodyPr>
          <a:lstStyle/>
          <a:p>
            <a:pPr marL="107950" lvl="0" indent="0" algn="l" rtl="0">
              <a:lnSpc>
                <a:spcPct val="115000"/>
              </a:lnSpc>
              <a:spcBef>
                <a:spcPts val="0"/>
              </a:spcBef>
              <a:spcAft>
                <a:spcPts val="0"/>
              </a:spcAft>
              <a:buSzPts val="1900"/>
              <a:buNone/>
            </a:pPr>
            <a:r>
              <a:rPr lang="en-US" dirty="0"/>
              <a:t>Today I visited a cotton plantation in Natchez Mississippi.  In the 1800’s white owners lived in Mansions and relaxed, while their slaves had to work hard. It was really sad that there used to be slavery in the south.  I’m glad that slavery has been abolished!</a:t>
            </a:r>
            <a:endParaRPr dirty="0"/>
          </a:p>
        </p:txBody>
      </p:sp>
      <p:pic>
        <p:nvPicPr>
          <p:cNvPr id="2" name="Picture 1">
            <a:extLst>
              <a:ext uri="{FF2B5EF4-FFF2-40B4-BE49-F238E27FC236}">
                <a16:creationId xmlns:a16="http://schemas.microsoft.com/office/drawing/2014/main" id="{3B9DB16E-6B2B-435E-AB6D-48D9A36BA49D}"/>
              </a:ext>
            </a:extLst>
          </p:cNvPr>
          <p:cNvPicPr>
            <a:picLocks noChangeAspect="1"/>
          </p:cNvPicPr>
          <p:nvPr/>
        </p:nvPicPr>
        <p:blipFill>
          <a:blip r:embed="rId3"/>
          <a:stretch>
            <a:fillRect/>
          </a:stretch>
        </p:blipFill>
        <p:spPr>
          <a:xfrm>
            <a:off x="1560497" y="1981765"/>
            <a:ext cx="6035040" cy="38041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a:extLst>
              <a:ext uri="{FF2B5EF4-FFF2-40B4-BE49-F238E27FC236}">
                <a16:creationId xmlns:a16="http://schemas.microsoft.com/office/drawing/2014/main" id="{F1A9ABCF-A793-4470-86E4-FD4E1739502D}"/>
              </a:ext>
            </a:extLst>
          </p:cNvPr>
          <p:cNvPicPr>
            <a:picLocks noChangeAspect="1"/>
          </p:cNvPicPr>
          <p:nvPr/>
        </p:nvPicPr>
        <p:blipFill>
          <a:blip r:embed="rId4"/>
          <a:stretch>
            <a:fillRect/>
          </a:stretch>
        </p:blipFill>
        <p:spPr>
          <a:xfrm rot="1676417">
            <a:off x="6863203" y="1750680"/>
            <a:ext cx="859960" cy="970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2325155"/>
      </p:ext>
    </p:extLst>
  </p:cSld>
  <p:clrMapOvr>
    <a:masterClrMapping/>
  </p:clrMapOvr>
</p:sld>
</file>

<file path=ppt/theme/theme1.xml><?xml version="1.0" encoding="utf-8"?>
<a:theme xmlns:a="http://schemas.openxmlformats.org/drawingml/2006/main" name="SlidesMania">
  <a:themeElements>
    <a:clrScheme name="Simple Light">
      <a:dk1>
        <a:srgbClr val="000000"/>
      </a:dk1>
      <a:lt1>
        <a:srgbClr val="FCE5CD"/>
      </a:lt1>
      <a:dk2>
        <a:srgbClr val="5B3B00"/>
      </a:dk2>
      <a:lt2>
        <a:srgbClr val="B19E40"/>
      </a:lt2>
      <a:accent1>
        <a:srgbClr val="5A1800"/>
      </a:accent1>
      <a:accent2>
        <a:srgbClr val="ED1C24"/>
      </a:accent2>
      <a:accent3>
        <a:srgbClr val="F2C900"/>
      </a:accent3>
      <a:accent4>
        <a:srgbClr val="A8BA3A"/>
      </a:accent4>
      <a:accent5>
        <a:srgbClr val="D24F1D"/>
      </a:accent5>
      <a:accent6>
        <a:srgbClr val="9F221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5CE20E5BFDD747A34539D87CDE7F56" ma:contentTypeVersion="11" ma:contentTypeDescription="Create a new document." ma:contentTypeScope="" ma:versionID="1f5eb617b462f30eeb4dadf6430b7c62">
  <xsd:schema xmlns:xsd="http://www.w3.org/2001/XMLSchema" xmlns:xs="http://www.w3.org/2001/XMLSchema" xmlns:p="http://schemas.microsoft.com/office/2006/metadata/properties" xmlns:ns3="99a36511-a3db-41d2-be19-e649299bb051" xmlns:ns4="7acf1076-2e52-4011-9598-08c47f577c06" targetNamespace="http://schemas.microsoft.com/office/2006/metadata/properties" ma:root="true" ma:fieldsID="47a23f2af67a301652163d96e64695eb" ns3:_="" ns4:_="">
    <xsd:import namespace="99a36511-a3db-41d2-be19-e649299bb051"/>
    <xsd:import namespace="7acf1076-2e52-4011-9598-08c47f577c0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a36511-a3db-41d2-be19-e649299bb05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cf1076-2e52-4011-9598-08c47f577c0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FB16C22-7FB5-4161-886D-B166BA813213}">
  <ds:schemaRefs>
    <ds:schemaRef ds:uri="http://schemas.microsoft.com/sharepoint/v3/contenttype/forms"/>
  </ds:schemaRefs>
</ds:datastoreItem>
</file>

<file path=customXml/itemProps2.xml><?xml version="1.0" encoding="utf-8"?>
<ds:datastoreItem xmlns:ds="http://schemas.openxmlformats.org/officeDocument/2006/customXml" ds:itemID="{49F8CC2B-6064-4083-AB00-0BA298FFA8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a36511-a3db-41d2-be19-e649299bb051"/>
    <ds:schemaRef ds:uri="7acf1076-2e52-4011-9598-08c47f577c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8D7DEB-17FB-4EEA-B40C-6C526CFE8D65}">
  <ds:schemaRefs>
    <ds:schemaRef ds:uri="http://schemas.microsoft.com/office/infopath/2007/PartnerControls"/>
    <ds:schemaRef ds:uri="http://purl.org/dc/dcmitype/"/>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7acf1076-2e52-4011-9598-08c47f577c06"/>
    <ds:schemaRef ds:uri="99a36511-a3db-41d2-be19-e649299bb05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11737</TotalTime>
  <Words>704</Words>
  <Application>Microsoft Office PowerPoint</Application>
  <PresentationFormat>Widescreen</PresentationFormat>
  <Paragraphs>38</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Abril Fatface</vt:lpstr>
      <vt:lpstr>Aldrich</vt:lpstr>
      <vt:lpstr>Arial</vt:lpstr>
      <vt:lpstr>Barlow Condensed</vt:lpstr>
      <vt:lpstr>Calisto MT</vt:lpstr>
      <vt:lpstr>Poppins</vt:lpstr>
      <vt:lpstr>SlidesMania</vt:lpstr>
      <vt:lpstr>My Trip to the Southeast By Chris J</vt:lpstr>
      <vt:lpstr>PowerPoint Presentation</vt:lpstr>
      <vt:lpstr>Everglades</vt:lpstr>
      <vt:lpstr>Kennedy Space</vt:lpstr>
      <vt:lpstr>Jamestown</vt:lpstr>
      <vt:lpstr>Coal mine in Appalachia</vt:lpstr>
      <vt:lpstr>Memphis, Tennessee</vt:lpstr>
      <vt:lpstr>French Quarter</vt:lpstr>
      <vt:lpstr>A cotton plantation in Natchez Mississippi</vt:lpstr>
      <vt:lpstr>Montgomery Alabama</vt:lpstr>
      <vt:lpstr>PowerPoint Presentation</vt:lpstr>
      <vt:lpstr>Template created by SlidesMania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Trip to the Southeast</dc:title>
  <dc:creator>Karen Washburn</dc:creator>
  <cp:lastModifiedBy>Karen Washburn</cp:lastModifiedBy>
  <cp:revision>63</cp:revision>
  <dcterms:modified xsi:type="dcterms:W3CDTF">2022-04-11T17:50:50Z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0x010100F55CE20E5BFDD747A34539D87CDE7F56</vt:lpwstr>
  </property>
</Properties>
</file>