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E01D1-F376-45FC-B2C7-4372801241EB}" v="1" dt="2023-03-24T15:56:53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223E01D1-F376-45FC-B2C7-4372801241EB}"/>
    <pc:docChg chg="addSld modSld">
      <pc:chgData name="Karen Washburn" userId="0881ceb9-4966-4da0-a812-c9b159210564" providerId="ADAL" clId="{223E01D1-F376-45FC-B2C7-4372801241EB}" dt="2023-03-24T15:57:20.697" v="26" actId="20577"/>
      <pc:docMkLst>
        <pc:docMk/>
      </pc:docMkLst>
      <pc:sldChg chg="modSp mod">
        <pc:chgData name="Karen Washburn" userId="0881ceb9-4966-4da0-a812-c9b159210564" providerId="ADAL" clId="{223E01D1-F376-45FC-B2C7-4372801241EB}" dt="2023-03-24T15:56:15.146" v="1" actId="20577"/>
        <pc:sldMkLst>
          <pc:docMk/>
          <pc:sldMk cId="705075374" sldId="261"/>
        </pc:sldMkLst>
        <pc:spChg chg="mod">
          <ac:chgData name="Karen Washburn" userId="0881ceb9-4966-4da0-a812-c9b159210564" providerId="ADAL" clId="{223E01D1-F376-45FC-B2C7-4372801241EB}" dt="2023-03-24T15:56:15.146" v="1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223E01D1-F376-45FC-B2C7-4372801241EB}" dt="2023-03-24T15:56:22.935" v="6" actId="20577"/>
        <pc:sldMkLst>
          <pc:docMk/>
          <pc:sldMk cId="927628470" sldId="263"/>
        </pc:sldMkLst>
        <pc:spChg chg="mod">
          <ac:chgData name="Karen Washburn" userId="0881ceb9-4966-4da0-a812-c9b159210564" providerId="ADAL" clId="{223E01D1-F376-45FC-B2C7-4372801241EB}" dt="2023-03-24T15:56:18.570" v="3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223E01D1-F376-45FC-B2C7-4372801241EB}" dt="2023-03-24T15:56:22.935" v="6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223E01D1-F376-45FC-B2C7-4372801241EB}" dt="2023-03-24T15:56:40.537" v="16" actId="20577"/>
        <pc:sldMkLst>
          <pc:docMk/>
          <pc:sldMk cId="871853526" sldId="264"/>
        </pc:sldMkLst>
        <pc:spChg chg="mod">
          <ac:chgData name="Karen Washburn" userId="0881ceb9-4966-4da0-a812-c9b159210564" providerId="ADAL" clId="{223E01D1-F376-45FC-B2C7-4372801241EB}" dt="2023-03-24T15:56:40.537" v="16" actId="20577"/>
          <ac:spMkLst>
            <pc:docMk/>
            <pc:sldMk cId="871853526" sldId="264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223E01D1-F376-45FC-B2C7-4372801241EB}" dt="2023-03-24T15:56:31.577" v="11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223E01D1-F376-45FC-B2C7-4372801241EB}" dt="2023-03-24T15:56:31.577" v="11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223E01D1-F376-45FC-B2C7-4372801241EB}" dt="2023-03-24T15:57:01.248" v="20" actId="20577"/>
        <pc:sldMkLst>
          <pc:docMk/>
          <pc:sldMk cId="491245016" sldId="278"/>
        </pc:sldMkLst>
        <pc:spChg chg="mod">
          <ac:chgData name="Karen Washburn" userId="0881ceb9-4966-4da0-a812-c9b159210564" providerId="ADAL" clId="{223E01D1-F376-45FC-B2C7-4372801241EB}" dt="2023-03-24T15:57:01.248" v="20" actId="20577"/>
          <ac:spMkLst>
            <pc:docMk/>
            <pc:sldMk cId="491245016" sldId="278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223E01D1-F376-45FC-B2C7-4372801241EB}" dt="2023-03-24T15:57:20.697" v="26" actId="20577"/>
        <pc:sldMkLst>
          <pc:docMk/>
          <pc:sldMk cId="199710373" sldId="279"/>
        </pc:sldMkLst>
        <pc:spChg chg="mod">
          <ac:chgData name="Karen Washburn" userId="0881ceb9-4966-4da0-a812-c9b159210564" providerId="ADAL" clId="{223E01D1-F376-45FC-B2C7-4372801241EB}" dt="2023-03-24T15:57:06.064" v="23" actId="20577"/>
          <ac:spMkLst>
            <pc:docMk/>
            <pc:sldMk cId="199710373" sldId="279"/>
            <ac:spMk id="2" creationId="{9A333037-9C25-FA21-A0F6-E2BC09EDEC5F}"/>
          </ac:spMkLst>
        </pc:spChg>
        <pc:spChg chg="mod">
          <ac:chgData name="Karen Washburn" userId="0881ceb9-4966-4da0-a812-c9b159210564" providerId="ADAL" clId="{223E01D1-F376-45FC-B2C7-4372801241EB}" dt="2023-03-24T15:57:20.697" v="26" actId="20577"/>
          <ac:spMkLst>
            <pc:docMk/>
            <pc:sldMk cId="199710373" sldId="279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120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121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4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00B0F0"/>
                </a:solidFill>
              </a:rPr>
              <a:t>132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10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1401</TotalTime>
  <Words>12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Dreaming Outloud Pro</vt:lpstr>
      <vt:lpstr>Garamond</vt:lpstr>
      <vt:lpstr>Savon</vt:lpstr>
      <vt:lpstr>10x12</vt:lpstr>
      <vt:lpstr>10x12</vt:lpstr>
      <vt:lpstr>11x11</vt:lpstr>
      <vt:lpstr>11x11</vt:lpstr>
      <vt:lpstr>4x12</vt:lpstr>
      <vt:lpstr>4x12</vt:lpstr>
      <vt:lpstr>12x11</vt:lpstr>
      <vt:lpstr>12x11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8</cp:revision>
  <dcterms:created xsi:type="dcterms:W3CDTF">2023-03-23T16:11:22Z</dcterms:created>
  <dcterms:modified xsi:type="dcterms:W3CDTF">2023-03-24T15:57:22Z</dcterms:modified>
</cp:coreProperties>
</file>