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6" r:id="rId8"/>
    <p:sldId id="267" r:id="rId9"/>
    <p:sldId id="274" r:id="rId10"/>
    <p:sldId id="275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883B0-02E1-4D5F-832A-310479AF1E86}" v="2" dt="2023-03-24T15:54:14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1F6883B0-02E1-4D5F-832A-310479AF1E86}"/>
    <pc:docChg chg="addSld modSld sldOrd">
      <pc:chgData name="Karen Washburn" userId="0881ceb9-4966-4da0-a812-c9b159210564" providerId="ADAL" clId="{1F6883B0-02E1-4D5F-832A-310479AF1E86}" dt="2023-03-24T15:54:42.111" v="144" actId="20577"/>
      <pc:docMkLst>
        <pc:docMk/>
      </pc:docMkLst>
      <pc:sldChg chg="modSp mod">
        <pc:chgData name="Karen Washburn" userId="0881ceb9-4966-4da0-a812-c9b159210564" providerId="ADAL" clId="{1F6883B0-02E1-4D5F-832A-310479AF1E86}" dt="2023-03-24T15:50:12.064" v="4" actId="20577"/>
        <pc:sldMkLst>
          <pc:docMk/>
          <pc:sldMk cId="970608122" sldId="256"/>
        </pc:sldMkLst>
        <pc:spChg chg="mod">
          <ac:chgData name="Karen Washburn" userId="0881ceb9-4966-4da0-a812-c9b159210564" providerId="ADAL" clId="{1F6883B0-02E1-4D5F-832A-310479AF1E86}" dt="2023-03-24T15:50:12.064" v="4" actId="20577"/>
          <ac:spMkLst>
            <pc:docMk/>
            <pc:sldMk cId="970608122" sldId="25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0:21.105" v="10" actId="20577"/>
        <pc:sldMkLst>
          <pc:docMk/>
          <pc:sldMk cId="4037005779" sldId="260"/>
        </pc:sldMkLst>
        <pc:spChg chg="mod">
          <ac:chgData name="Karen Washburn" userId="0881ceb9-4966-4da0-a812-c9b159210564" providerId="ADAL" clId="{1F6883B0-02E1-4D5F-832A-310479AF1E86}" dt="2023-03-24T15:50:18.848" v="8" actId="20577"/>
          <ac:spMkLst>
            <pc:docMk/>
            <pc:sldMk cId="4037005779" sldId="260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0:21.105" v="10" actId="20577"/>
          <ac:spMkLst>
            <pc:docMk/>
            <pc:sldMk cId="4037005779" sldId="260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1F6883B0-02E1-4D5F-832A-310479AF1E86}" dt="2023-03-24T15:50:35.601" v="16" actId="20577"/>
        <pc:sldMkLst>
          <pc:docMk/>
          <pc:sldMk cId="705075374" sldId="261"/>
        </pc:sldMkLst>
        <pc:spChg chg="mod">
          <ac:chgData name="Karen Washburn" userId="0881ceb9-4966-4da0-a812-c9b159210564" providerId="ADAL" clId="{1F6883B0-02E1-4D5F-832A-310479AF1E86}" dt="2023-03-24T15:50:35.601" v="16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0:47.374" v="25" actId="20577"/>
        <pc:sldMkLst>
          <pc:docMk/>
          <pc:sldMk cId="927628470" sldId="263"/>
        </pc:sldMkLst>
        <pc:spChg chg="mod">
          <ac:chgData name="Karen Washburn" userId="0881ceb9-4966-4da0-a812-c9b159210564" providerId="ADAL" clId="{1F6883B0-02E1-4D5F-832A-310479AF1E86}" dt="2023-03-24T15:50:44.392" v="22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0:47.374" v="25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1F6883B0-02E1-4D5F-832A-310479AF1E86}" dt="2023-03-24T15:51:05.512" v="40" actId="20577"/>
        <pc:sldMkLst>
          <pc:docMk/>
          <pc:sldMk cId="871853526" sldId="264"/>
        </pc:sldMkLst>
        <pc:spChg chg="mod">
          <ac:chgData name="Karen Washburn" userId="0881ceb9-4966-4da0-a812-c9b159210564" providerId="ADAL" clId="{1F6883B0-02E1-4D5F-832A-310479AF1E86}" dt="2023-03-24T15:51:02.889" v="37" actId="20577"/>
          <ac:spMkLst>
            <pc:docMk/>
            <pc:sldMk cId="871853526" sldId="264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1:05.512" v="40" actId="20577"/>
          <ac:spMkLst>
            <pc:docMk/>
            <pc:sldMk cId="871853526" sldId="264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1F6883B0-02E1-4D5F-832A-310479AF1E86}" dt="2023-03-24T15:50:55.249" v="31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1F6883B0-02E1-4D5F-832A-310479AF1E86}" dt="2023-03-24T15:50:55.249" v="31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1:18.120" v="45" actId="20577"/>
        <pc:sldMkLst>
          <pc:docMk/>
          <pc:sldMk cId="4009505567" sldId="266"/>
        </pc:sldMkLst>
        <pc:spChg chg="mod">
          <ac:chgData name="Karen Washburn" userId="0881ceb9-4966-4da0-a812-c9b159210564" providerId="ADAL" clId="{1F6883B0-02E1-4D5F-832A-310479AF1E86}" dt="2023-03-24T15:51:18.120" v="45" actId="20577"/>
          <ac:spMkLst>
            <pc:docMk/>
            <pc:sldMk cId="4009505567" sldId="26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1:31.665" v="52" actId="20577"/>
        <pc:sldMkLst>
          <pc:docMk/>
          <pc:sldMk cId="212714938" sldId="267"/>
        </pc:sldMkLst>
        <pc:spChg chg="mod">
          <ac:chgData name="Karen Washburn" userId="0881ceb9-4966-4da0-a812-c9b159210564" providerId="ADAL" clId="{1F6883B0-02E1-4D5F-832A-310479AF1E86}" dt="2023-03-24T15:51:25.632" v="50" actId="20577"/>
          <ac:spMkLst>
            <pc:docMk/>
            <pc:sldMk cId="212714938" sldId="267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1:31.665" v="52" actId="20577"/>
          <ac:spMkLst>
            <pc:docMk/>
            <pc:sldMk cId="212714938" sldId="267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1F6883B0-02E1-4D5F-832A-310479AF1E86}" dt="2023-03-24T15:52:16.617" v="63" actId="20577"/>
        <pc:sldMkLst>
          <pc:docMk/>
          <pc:sldMk cId="3689748234" sldId="268"/>
        </pc:sldMkLst>
        <pc:spChg chg="mod">
          <ac:chgData name="Karen Washburn" userId="0881ceb9-4966-4da0-a812-c9b159210564" providerId="ADAL" clId="{1F6883B0-02E1-4D5F-832A-310479AF1E86}" dt="2023-03-24T15:52:16.617" v="63" actId="20577"/>
          <ac:spMkLst>
            <pc:docMk/>
            <pc:sldMk cId="3689748234" sldId="268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2:29.993" v="68" actId="20577"/>
        <pc:sldMkLst>
          <pc:docMk/>
          <pc:sldMk cId="2253376736" sldId="269"/>
        </pc:sldMkLst>
        <pc:spChg chg="mod">
          <ac:chgData name="Karen Washburn" userId="0881ceb9-4966-4da0-a812-c9b159210564" providerId="ADAL" clId="{1F6883B0-02E1-4D5F-832A-310479AF1E86}" dt="2023-03-24T15:52:24.024" v="66" actId="20577"/>
          <ac:spMkLst>
            <pc:docMk/>
            <pc:sldMk cId="2253376736" sldId="269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2:29.993" v="68" actId="20577"/>
          <ac:spMkLst>
            <pc:docMk/>
            <pc:sldMk cId="2253376736" sldId="269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1F6883B0-02E1-4D5F-832A-310479AF1E86}" dt="2023-03-24T15:52:43.951" v="74" actId="20577"/>
        <pc:sldMkLst>
          <pc:docMk/>
          <pc:sldMk cId="1572136423" sldId="270"/>
        </pc:sldMkLst>
        <pc:spChg chg="mod">
          <ac:chgData name="Karen Washburn" userId="0881ceb9-4966-4da0-a812-c9b159210564" providerId="ADAL" clId="{1F6883B0-02E1-4D5F-832A-310479AF1E86}" dt="2023-03-24T15:52:43.951" v="74" actId="20577"/>
          <ac:spMkLst>
            <pc:docMk/>
            <pc:sldMk cId="1572136423" sldId="270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2:56.616" v="87" actId="20577"/>
        <pc:sldMkLst>
          <pc:docMk/>
          <pc:sldMk cId="555857251" sldId="271"/>
        </pc:sldMkLst>
        <pc:spChg chg="mod">
          <ac:chgData name="Karen Washburn" userId="0881ceb9-4966-4da0-a812-c9b159210564" providerId="ADAL" clId="{1F6883B0-02E1-4D5F-832A-310479AF1E86}" dt="2023-03-24T15:52:51" v="80" actId="20577"/>
          <ac:spMkLst>
            <pc:docMk/>
            <pc:sldMk cId="555857251" sldId="271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2:56.616" v="87" actId="20577"/>
          <ac:spMkLst>
            <pc:docMk/>
            <pc:sldMk cId="555857251" sldId="271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1F6883B0-02E1-4D5F-832A-310479AF1E86}" dt="2023-03-24T15:53:05.991" v="92" actId="20577"/>
        <pc:sldMkLst>
          <pc:docMk/>
          <pc:sldMk cId="708689991" sldId="272"/>
        </pc:sldMkLst>
        <pc:spChg chg="mod">
          <ac:chgData name="Karen Washburn" userId="0881ceb9-4966-4da0-a812-c9b159210564" providerId="ADAL" clId="{1F6883B0-02E1-4D5F-832A-310479AF1E86}" dt="2023-03-24T15:53:05.991" v="92" actId="20577"/>
          <ac:spMkLst>
            <pc:docMk/>
            <pc:sldMk cId="708689991" sldId="272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3:16.641" v="103" actId="20577"/>
        <pc:sldMkLst>
          <pc:docMk/>
          <pc:sldMk cId="3218369180" sldId="273"/>
        </pc:sldMkLst>
        <pc:spChg chg="mod">
          <ac:chgData name="Karen Washburn" userId="0881ceb9-4966-4da0-a812-c9b159210564" providerId="ADAL" clId="{1F6883B0-02E1-4D5F-832A-310479AF1E86}" dt="2023-03-24T15:53:11.783" v="97" actId="20577"/>
          <ac:spMkLst>
            <pc:docMk/>
            <pc:sldMk cId="3218369180" sldId="273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3:16.641" v="103" actId="20577"/>
          <ac:spMkLst>
            <pc:docMk/>
            <pc:sldMk cId="3218369180" sldId="273"/>
            <ac:spMk id="3" creationId="{3146FDA5-9E5B-B5F4-AB55-81878A7D8383}"/>
          </ac:spMkLst>
        </pc:spChg>
      </pc:sldChg>
      <pc:sldChg chg="ord">
        <pc:chgData name="Karen Washburn" userId="0881ceb9-4966-4da0-a812-c9b159210564" providerId="ADAL" clId="{1F6883B0-02E1-4D5F-832A-310479AF1E86}" dt="2023-03-24T15:51:54.656" v="54"/>
        <pc:sldMkLst>
          <pc:docMk/>
          <pc:sldMk cId="3707931269" sldId="274"/>
        </pc:sldMkLst>
      </pc:sldChg>
      <pc:sldChg chg="ord">
        <pc:chgData name="Karen Washburn" userId="0881ceb9-4966-4da0-a812-c9b159210564" providerId="ADAL" clId="{1F6883B0-02E1-4D5F-832A-310479AF1E86}" dt="2023-03-24T15:52:04.181" v="60"/>
        <pc:sldMkLst>
          <pc:docMk/>
          <pc:sldMk cId="1099393589" sldId="275"/>
        </pc:sldMkLst>
      </pc:sldChg>
      <pc:sldChg chg="modSp mod">
        <pc:chgData name="Karen Washburn" userId="0881ceb9-4966-4da0-a812-c9b159210564" providerId="ADAL" clId="{1F6883B0-02E1-4D5F-832A-310479AF1E86}" dt="2023-03-24T15:53:30.374" v="108" actId="20577"/>
        <pc:sldMkLst>
          <pc:docMk/>
          <pc:sldMk cId="2422021419" sldId="276"/>
        </pc:sldMkLst>
        <pc:spChg chg="mod">
          <ac:chgData name="Karen Washburn" userId="0881ceb9-4966-4da0-a812-c9b159210564" providerId="ADAL" clId="{1F6883B0-02E1-4D5F-832A-310479AF1E86}" dt="2023-03-24T15:53:30.374" v="108" actId="20577"/>
          <ac:spMkLst>
            <pc:docMk/>
            <pc:sldMk cId="2422021419" sldId="27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3:44.216" v="115" actId="20577"/>
        <pc:sldMkLst>
          <pc:docMk/>
          <pc:sldMk cId="1094914206" sldId="277"/>
        </pc:sldMkLst>
        <pc:spChg chg="mod">
          <ac:chgData name="Karen Washburn" userId="0881ceb9-4966-4da0-a812-c9b159210564" providerId="ADAL" clId="{1F6883B0-02E1-4D5F-832A-310479AF1E86}" dt="2023-03-24T15:53:36.744" v="113" actId="20577"/>
          <ac:spMkLst>
            <pc:docMk/>
            <pc:sldMk cId="1094914206" sldId="277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3:44.216" v="115" actId="20577"/>
          <ac:spMkLst>
            <pc:docMk/>
            <pc:sldMk cId="1094914206" sldId="277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1F6883B0-02E1-4D5F-832A-310479AF1E86}" dt="2023-03-24T15:53:52.392" v="120" actId="20577"/>
        <pc:sldMkLst>
          <pc:docMk/>
          <pc:sldMk cId="491245016" sldId="278"/>
        </pc:sldMkLst>
        <pc:spChg chg="mod">
          <ac:chgData name="Karen Washburn" userId="0881ceb9-4966-4da0-a812-c9b159210564" providerId="ADAL" clId="{1F6883B0-02E1-4D5F-832A-310479AF1E86}" dt="2023-03-24T15:53:52.392" v="120" actId="20577"/>
          <ac:spMkLst>
            <pc:docMk/>
            <pc:sldMk cId="491245016" sldId="278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1F6883B0-02E1-4D5F-832A-310479AF1E86}" dt="2023-03-24T15:54:04.966" v="127" actId="20577"/>
        <pc:sldMkLst>
          <pc:docMk/>
          <pc:sldMk cId="199710373" sldId="279"/>
        </pc:sldMkLst>
        <pc:spChg chg="mod">
          <ac:chgData name="Karen Washburn" userId="0881ceb9-4966-4da0-a812-c9b159210564" providerId="ADAL" clId="{1F6883B0-02E1-4D5F-832A-310479AF1E86}" dt="2023-03-24T15:53:58.712" v="125" actId="20577"/>
          <ac:spMkLst>
            <pc:docMk/>
            <pc:sldMk cId="199710373" sldId="279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4:04.966" v="127" actId="20577"/>
          <ac:spMkLst>
            <pc:docMk/>
            <pc:sldMk cId="199710373" sldId="279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1F6883B0-02E1-4D5F-832A-310479AF1E86}" dt="2023-03-24T15:54:21.009" v="132" actId="20577"/>
        <pc:sldMkLst>
          <pc:docMk/>
          <pc:sldMk cId="2380494448" sldId="280"/>
        </pc:sldMkLst>
        <pc:spChg chg="mod">
          <ac:chgData name="Karen Washburn" userId="0881ceb9-4966-4da0-a812-c9b159210564" providerId="ADAL" clId="{1F6883B0-02E1-4D5F-832A-310479AF1E86}" dt="2023-03-24T15:54:21.009" v="132" actId="20577"/>
          <ac:spMkLst>
            <pc:docMk/>
            <pc:sldMk cId="2380494448" sldId="280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1F6883B0-02E1-4D5F-832A-310479AF1E86}" dt="2023-03-24T15:54:26.856" v="137" actId="20577"/>
        <pc:sldMkLst>
          <pc:docMk/>
          <pc:sldMk cId="1765153078" sldId="281"/>
        </pc:sldMkLst>
        <pc:spChg chg="mod">
          <ac:chgData name="Karen Washburn" userId="0881ceb9-4966-4da0-a812-c9b159210564" providerId="ADAL" clId="{1F6883B0-02E1-4D5F-832A-310479AF1E86}" dt="2023-03-24T15:54:24.313" v="135" actId="20577"/>
          <ac:spMkLst>
            <pc:docMk/>
            <pc:sldMk cId="1765153078" sldId="281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4:26.856" v="137" actId="20577"/>
          <ac:spMkLst>
            <pc:docMk/>
            <pc:sldMk cId="1765153078" sldId="281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1F6883B0-02E1-4D5F-832A-310479AF1E86}" dt="2023-03-24T15:54:34.478" v="139" actId="20577"/>
        <pc:sldMkLst>
          <pc:docMk/>
          <pc:sldMk cId="289572417" sldId="282"/>
        </pc:sldMkLst>
        <pc:spChg chg="mod">
          <ac:chgData name="Karen Washburn" userId="0881ceb9-4966-4da0-a812-c9b159210564" providerId="ADAL" clId="{1F6883B0-02E1-4D5F-832A-310479AF1E86}" dt="2023-03-24T15:54:34.478" v="139" actId="20577"/>
          <ac:spMkLst>
            <pc:docMk/>
            <pc:sldMk cId="289572417" sldId="282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1F6883B0-02E1-4D5F-832A-310479AF1E86}" dt="2023-03-24T15:54:42.111" v="144" actId="20577"/>
        <pc:sldMkLst>
          <pc:docMk/>
          <pc:sldMk cId="2283789799" sldId="283"/>
        </pc:sldMkLst>
        <pc:spChg chg="mod">
          <ac:chgData name="Karen Washburn" userId="0881ceb9-4966-4da0-a812-c9b159210564" providerId="ADAL" clId="{1F6883B0-02E1-4D5F-832A-310479AF1E86}" dt="2023-03-24T15:54:37.800" v="141" actId="20577"/>
          <ac:spMkLst>
            <pc:docMk/>
            <pc:sldMk cId="2283789799" sldId="283"/>
            <ac:spMk id="2" creationId="{9A333037-9C25-FA21-A0F6-E2BC09EDEC5F}"/>
          </ac:spMkLst>
        </pc:spChg>
        <pc:spChg chg="mod">
          <ac:chgData name="Karen Washburn" userId="0881ceb9-4966-4da0-a812-c9b159210564" providerId="ADAL" clId="{1F6883B0-02E1-4D5F-832A-310479AF1E86}" dt="2023-03-24T15:54:42.111" v="144" actId="20577"/>
          <ac:spMkLst>
            <pc:docMk/>
            <pc:sldMk cId="2283789799" sldId="283"/>
            <ac:spMk id="3" creationId="{3146FDA5-9E5B-B5F4-AB55-81878A7D83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9393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4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72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37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6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144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85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12x3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89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12x3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8369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1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96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91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4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2x12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24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84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10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94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28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5153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2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00B0F0"/>
                </a:solidFill>
              </a:rPr>
              <a:t>108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378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120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0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71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31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1417</TotalTime>
  <Words>36</Words>
  <Application>Microsoft Office PowerPoint</Application>
  <PresentationFormat>Widescreen</PresentationFormat>
  <Paragraphs>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Dreaming Outloud Pro</vt:lpstr>
      <vt:lpstr>Garamond</vt:lpstr>
      <vt:lpstr>Savon</vt:lpstr>
      <vt:lpstr>2x12</vt:lpstr>
      <vt:lpstr>2x12</vt:lpstr>
      <vt:lpstr>10x12</vt:lpstr>
      <vt:lpstr>10x12</vt:lpstr>
      <vt:lpstr>11x11</vt:lpstr>
      <vt:lpstr>11x11</vt:lpstr>
      <vt:lpstr>4x12</vt:lpstr>
      <vt:lpstr>4x12</vt:lpstr>
      <vt:lpstr>11x12</vt:lpstr>
      <vt:lpstr>11x12</vt:lpstr>
      <vt:lpstr>6x12</vt:lpstr>
      <vt:lpstr>6x12</vt:lpstr>
      <vt:lpstr>12x12</vt:lpstr>
      <vt:lpstr>12x12</vt:lpstr>
      <vt:lpstr>12x3</vt:lpstr>
      <vt:lpstr>12x3</vt:lpstr>
      <vt:lpstr>8x12</vt:lpstr>
      <vt:lpstr>8x12</vt:lpstr>
      <vt:lpstr>12x7</vt:lpstr>
      <vt:lpstr>12x7</vt:lpstr>
      <vt:lpstr>4x7</vt:lpstr>
      <vt:lpstr>4x7</vt:lpstr>
      <vt:lpstr>12x9</vt:lpstr>
      <vt:lpstr>12x9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9</cp:revision>
  <dcterms:created xsi:type="dcterms:W3CDTF">2023-03-23T16:11:22Z</dcterms:created>
  <dcterms:modified xsi:type="dcterms:W3CDTF">2023-03-24T15:54:50Z</dcterms:modified>
</cp:coreProperties>
</file>