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62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Washburn" userId="0881ceb9-4966-4da0-a812-c9b159210564" providerId="ADAL" clId="{9A9E447C-A6A2-49FA-A902-A8BE63F3AB85}"/>
    <pc:docChg chg="delSld">
      <pc:chgData name="Karen Washburn" userId="0881ceb9-4966-4da0-a812-c9b159210564" providerId="ADAL" clId="{9A9E447C-A6A2-49FA-A902-A8BE63F3AB85}" dt="2023-03-23T16:32:53.405" v="0" actId="47"/>
      <pc:docMkLst>
        <pc:docMk/>
      </pc:docMkLst>
      <pc:sldChg chg="del">
        <pc:chgData name="Karen Washburn" userId="0881ceb9-4966-4da0-a812-c9b159210564" providerId="ADAL" clId="{9A9E447C-A6A2-49FA-A902-A8BE63F3AB85}" dt="2023-03-23T16:32:53.405" v="0" actId="47"/>
        <pc:sldMkLst>
          <pc:docMk/>
          <pc:sldMk cId="2684741852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3x8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0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132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965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3x8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24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0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8x12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8x12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96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2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2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36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85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5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84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751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8955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</TotalTime>
  <Words>15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Dreaming Outloud Pro</vt:lpstr>
      <vt:lpstr>Garamond</vt:lpstr>
      <vt:lpstr>Savon</vt:lpstr>
      <vt:lpstr>3x8</vt:lpstr>
      <vt:lpstr>3x8</vt:lpstr>
      <vt:lpstr>8x12</vt:lpstr>
      <vt:lpstr>8x12</vt:lpstr>
      <vt:lpstr>4x9</vt:lpstr>
      <vt:lpstr>4x9</vt:lpstr>
      <vt:lpstr>12x7</vt:lpstr>
      <vt:lpstr>12x7</vt:lpstr>
      <vt:lpstr>11x12</vt:lpstr>
      <vt:lpstr>11x12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7x7</dc:title>
  <dc:creator>Karen Washburn</dc:creator>
  <cp:lastModifiedBy>Karen Washburn</cp:lastModifiedBy>
  <cp:revision>2</cp:revision>
  <dcterms:created xsi:type="dcterms:W3CDTF">2023-03-23T16:11:22Z</dcterms:created>
  <dcterms:modified xsi:type="dcterms:W3CDTF">2023-03-23T16:32:57Z</dcterms:modified>
</cp:coreProperties>
</file>