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775BF3-6A60-4AD7-8E33-9206AEAE8107}" v="7" dt="2023-03-24T15:40:24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08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42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3376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6x6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6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6x6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36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5857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89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28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8369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31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11x12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132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9393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21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54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4914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4x4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4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6x8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48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05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4x4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00B0F0"/>
                </a:solidFill>
              </a:rPr>
              <a:t>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710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07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7x9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035106"/>
            <a:ext cx="9070848" cy="110415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</a:rPr>
              <a:t>63</a:t>
            </a:r>
            <a:endParaRPr 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62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226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7x7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49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853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50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11x11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02884"/>
            <a:ext cx="9070848" cy="93637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B0F0"/>
                </a:solidFill>
              </a:rPr>
              <a:t>121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71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33037-9C25-FA21-A0F6-E2BC09EDEC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6600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6x7</a:t>
            </a:r>
            <a:endParaRPr lang="en-US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46FDA5-9E5B-B5F4-AB55-81878A7D83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48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1412</TotalTime>
  <Words>30</Words>
  <Application>Microsoft Office PowerPoint</Application>
  <PresentationFormat>Widescreen</PresentationFormat>
  <Paragraphs>30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Century Gothic</vt:lpstr>
      <vt:lpstr>Dreaming Outloud Pro</vt:lpstr>
      <vt:lpstr>Garamond</vt:lpstr>
      <vt:lpstr>Savon</vt:lpstr>
      <vt:lpstr>6x8</vt:lpstr>
      <vt:lpstr>6x8</vt:lpstr>
      <vt:lpstr>7x9</vt:lpstr>
      <vt:lpstr>7x9</vt:lpstr>
      <vt:lpstr>7x7</vt:lpstr>
      <vt:lpstr>7x7</vt:lpstr>
      <vt:lpstr>11x11</vt:lpstr>
      <vt:lpstr>11x11</vt:lpstr>
      <vt:lpstr>6x7</vt:lpstr>
      <vt:lpstr>6x7</vt:lpstr>
      <vt:lpstr>6x6</vt:lpstr>
      <vt:lpstr>6x6</vt:lpstr>
      <vt:lpstr>4x7</vt:lpstr>
      <vt:lpstr>4x7</vt:lpstr>
      <vt:lpstr>11x12</vt:lpstr>
      <vt:lpstr>11x12</vt:lpstr>
      <vt:lpstr>6x9</vt:lpstr>
      <vt:lpstr>6x9</vt:lpstr>
      <vt:lpstr>4x4</vt:lpstr>
      <vt:lpstr>4x4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7x7</dc:title>
  <dc:creator>Karen Washburn</dc:creator>
  <cp:lastModifiedBy>Karen Washburn</cp:lastModifiedBy>
  <cp:revision>9</cp:revision>
  <dcterms:created xsi:type="dcterms:W3CDTF">2023-03-23T16:11:22Z</dcterms:created>
  <dcterms:modified xsi:type="dcterms:W3CDTF">2023-03-24T15:44:22Z</dcterms:modified>
</cp:coreProperties>
</file>