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62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E9064-0C28-4104-9D21-165617853859}" v="6" dt="2023-04-24T15:51:08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Washburn" userId="0881ceb9-4966-4da0-a812-c9b159210564" providerId="ADAL" clId="{0E0E9064-0C28-4104-9D21-165617853859}"/>
    <pc:docChg chg="addSld modSld">
      <pc:chgData name="Karen Washburn" userId="0881ceb9-4966-4da0-a812-c9b159210564" providerId="ADAL" clId="{0E0E9064-0C28-4104-9D21-165617853859}" dt="2023-04-24T15:53:12.203" v="97" actId="20577"/>
      <pc:docMkLst>
        <pc:docMk/>
      </pc:docMkLst>
      <pc:sldChg chg="modSp mod">
        <pc:chgData name="Karen Washburn" userId="0881ceb9-4966-4da0-a812-c9b159210564" providerId="ADAL" clId="{0E0E9064-0C28-4104-9D21-165617853859}" dt="2023-04-24T15:49:11.527" v="3" actId="20577"/>
        <pc:sldMkLst>
          <pc:docMk/>
          <pc:sldMk cId="970608122" sldId="256"/>
        </pc:sldMkLst>
        <pc:spChg chg="mod">
          <ac:chgData name="Karen Washburn" userId="0881ceb9-4966-4da0-a812-c9b159210564" providerId="ADAL" clId="{0E0E9064-0C28-4104-9D21-165617853859}" dt="2023-04-24T15:49:11.527" v="3" actId="20577"/>
          <ac:spMkLst>
            <pc:docMk/>
            <pc:sldMk cId="970608122" sldId="256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0E0E9064-0C28-4104-9D21-165617853859}" dt="2023-04-24T15:49:24.385" v="11" actId="20577"/>
        <pc:sldMkLst>
          <pc:docMk/>
          <pc:sldMk cId="4037005779" sldId="260"/>
        </pc:sldMkLst>
        <pc:spChg chg="mod">
          <ac:chgData name="Karen Washburn" userId="0881ceb9-4966-4da0-a812-c9b159210564" providerId="ADAL" clId="{0E0E9064-0C28-4104-9D21-165617853859}" dt="2023-04-24T15:49:18.671" v="9" actId="20577"/>
          <ac:spMkLst>
            <pc:docMk/>
            <pc:sldMk cId="4037005779" sldId="260"/>
            <ac:spMk id="2" creationId="{9A333037-9C25-FA21-A0F6-E2BC09EDEC5F}"/>
          </ac:spMkLst>
        </pc:spChg>
        <pc:spChg chg="mod">
          <ac:chgData name="Karen Washburn" userId="0881ceb9-4966-4da0-a812-c9b159210564" providerId="ADAL" clId="{0E0E9064-0C28-4104-9D21-165617853859}" dt="2023-04-24T15:49:24.385" v="11" actId="20577"/>
          <ac:spMkLst>
            <pc:docMk/>
            <pc:sldMk cId="4037005779" sldId="260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0E0E9064-0C28-4104-9D21-165617853859}" dt="2023-04-24T15:49:32.439" v="14" actId="20577"/>
        <pc:sldMkLst>
          <pc:docMk/>
          <pc:sldMk cId="705075374" sldId="261"/>
        </pc:sldMkLst>
        <pc:spChg chg="mod">
          <ac:chgData name="Karen Washburn" userId="0881ceb9-4966-4da0-a812-c9b159210564" providerId="ADAL" clId="{0E0E9064-0C28-4104-9D21-165617853859}" dt="2023-04-24T15:49:32.439" v="14" actId="20577"/>
          <ac:spMkLst>
            <pc:docMk/>
            <pc:sldMk cId="705075374" sldId="261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0E0E9064-0C28-4104-9D21-165617853859}" dt="2023-04-24T15:50:14.143" v="21" actId="20577"/>
        <pc:sldMkLst>
          <pc:docMk/>
          <pc:sldMk cId="4222259892" sldId="262"/>
        </pc:sldMkLst>
        <pc:spChg chg="mod">
          <ac:chgData name="Karen Washburn" userId="0881ceb9-4966-4da0-a812-c9b159210564" providerId="ADAL" clId="{0E0E9064-0C28-4104-9D21-165617853859}" dt="2023-04-24T15:50:14.143" v="21" actId="20577"/>
          <ac:spMkLst>
            <pc:docMk/>
            <pc:sldMk cId="4222259892" sldId="262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0E0E9064-0C28-4104-9D21-165617853859}" dt="2023-04-24T15:49:40.572" v="19" actId="20577"/>
        <pc:sldMkLst>
          <pc:docMk/>
          <pc:sldMk cId="927628470" sldId="263"/>
        </pc:sldMkLst>
        <pc:spChg chg="mod">
          <ac:chgData name="Karen Washburn" userId="0881ceb9-4966-4da0-a812-c9b159210564" providerId="ADAL" clId="{0E0E9064-0C28-4104-9D21-165617853859}" dt="2023-04-24T15:49:37.583" v="17" actId="20577"/>
          <ac:spMkLst>
            <pc:docMk/>
            <pc:sldMk cId="927628470" sldId="263"/>
            <ac:spMk id="2" creationId="{9A333037-9C25-FA21-A0F6-E2BC09EDEC5F}"/>
          </ac:spMkLst>
        </pc:spChg>
        <pc:spChg chg="mod">
          <ac:chgData name="Karen Washburn" userId="0881ceb9-4966-4da0-a812-c9b159210564" providerId="ADAL" clId="{0E0E9064-0C28-4104-9D21-165617853859}" dt="2023-04-24T15:49:40.572" v="19" actId="20577"/>
          <ac:spMkLst>
            <pc:docMk/>
            <pc:sldMk cId="927628470" sldId="263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0E0E9064-0C28-4104-9D21-165617853859}" dt="2023-04-24T15:50:22.229" v="25" actId="20577"/>
        <pc:sldMkLst>
          <pc:docMk/>
          <pc:sldMk cId="1407518928" sldId="266"/>
        </pc:sldMkLst>
        <pc:spChg chg="mod">
          <ac:chgData name="Karen Washburn" userId="0881ceb9-4966-4da0-a812-c9b159210564" providerId="ADAL" clId="{0E0E9064-0C28-4104-9D21-165617853859}" dt="2023-04-24T15:50:18.758" v="23" actId="20577"/>
          <ac:spMkLst>
            <pc:docMk/>
            <pc:sldMk cId="1407518928" sldId="266"/>
            <ac:spMk id="2" creationId="{9A333037-9C25-FA21-A0F6-E2BC09EDEC5F}"/>
          </ac:spMkLst>
        </pc:spChg>
        <pc:spChg chg="mod">
          <ac:chgData name="Karen Washburn" userId="0881ceb9-4966-4da0-a812-c9b159210564" providerId="ADAL" clId="{0E0E9064-0C28-4104-9D21-165617853859}" dt="2023-04-24T15:50:22.229" v="25" actId="20577"/>
          <ac:spMkLst>
            <pc:docMk/>
            <pc:sldMk cId="1407518928" sldId="266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0E0E9064-0C28-4104-9D21-165617853859}" dt="2023-04-24T15:50:35.367" v="28" actId="20577"/>
        <pc:sldMkLst>
          <pc:docMk/>
          <pc:sldMk cId="3618955601" sldId="268"/>
        </pc:sldMkLst>
        <pc:spChg chg="mod">
          <ac:chgData name="Karen Washburn" userId="0881ceb9-4966-4da0-a812-c9b159210564" providerId="ADAL" clId="{0E0E9064-0C28-4104-9D21-165617853859}" dt="2023-04-24T15:50:35.367" v="28" actId="20577"/>
          <ac:spMkLst>
            <pc:docMk/>
            <pc:sldMk cId="3618955601" sldId="268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0E0E9064-0C28-4104-9D21-165617853859}" dt="2023-04-24T15:50:49.167" v="33" actId="20577"/>
        <pc:sldMkLst>
          <pc:docMk/>
          <pc:sldMk cId="1609654320" sldId="269"/>
        </pc:sldMkLst>
        <pc:spChg chg="mod">
          <ac:chgData name="Karen Washburn" userId="0881ceb9-4966-4da0-a812-c9b159210564" providerId="ADAL" clId="{0E0E9064-0C28-4104-9D21-165617853859}" dt="2023-04-24T15:50:46.452" v="31" actId="20577"/>
          <ac:spMkLst>
            <pc:docMk/>
            <pc:sldMk cId="1609654320" sldId="269"/>
            <ac:spMk id="2" creationId="{9A333037-9C25-FA21-A0F6-E2BC09EDEC5F}"/>
          </ac:spMkLst>
        </pc:spChg>
        <pc:spChg chg="mod">
          <ac:chgData name="Karen Washburn" userId="0881ceb9-4966-4da0-a812-c9b159210564" providerId="ADAL" clId="{0E0E9064-0C28-4104-9D21-165617853859}" dt="2023-04-24T15:50:49.167" v="33" actId="20577"/>
          <ac:spMkLst>
            <pc:docMk/>
            <pc:sldMk cId="1609654320" sldId="269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0E0E9064-0C28-4104-9D21-165617853859}" dt="2023-04-24T15:51:20.007" v="44" actId="20577"/>
        <pc:sldMkLst>
          <pc:docMk/>
          <pc:sldMk cId="2048108099" sldId="270"/>
        </pc:sldMkLst>
        <pc:spChg chg="mod">
          <ac:chgData name="Karen Washburn" userId="0881ceb9-4966-4da0-a812-c9b159210564" providerId="ADAL" clId="{0E0E9064-0C28-4104-9D21-165617853859}" dt="2023-04-24T15:51:20.007" v="44" actId="20577"/>
          <ac:spMkLst>
            <pc:docMk/>
            <pc:sldMk cId="2048108099" sldId="270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0E0E9064-0C28-4104-9D21-165617853859}" dt="2023-04-24T15:51:31.956" v="52" actId="20577"/>
        <pc:sldMkLst>
          <pc:docMk/>
          <pc:sldMk cId="1468965831" sldId="271"/>
        </pc:sldMkLst>
        <pc:spChg chg="mod">
          <ac:chgData name="Karen Washburn" userId="0881ceb9-4966-4da0-a812-c9b159210564" providerId="ADAL" clId="{0E0E9064-0C28-4104-9D21-165617853859}" dt="2023-04-24T15:51:25.535" v="49" actId="20577"/>
          <ac:spMkLst>
            <pc:docMk/>
            <pc:sldMk cId="1468965831" sldId="271"/>
            <ac:spMk id="2" creationId="{9A333037-9C25-FA21-A0F6-E2BC09EDEC5F}"/>
          </ac:spMkLst>
        </pc:spChg>
        <pc:spChg chg="mod">
          <ac:chgData name="Karen Washburn" userId="0881ceb9-4966-4da0-a812-c9b159210564" providerId="ADAL" clId="{0E0E9064-0C28-4104-9D21-165617853859}" dt="2023-04-24T15:51:31.956" v="52" actId="20577"/>
          <ac:spMkLst>
            <pc:docMk/>
            <pc:sldMk cId="1468965831" sldId="271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0E0E9064-0C28-4104-9D21-165617853859}" dt="2023-04-24T15:51:54.054" v="59" actId="20577"/>
        <pc:sldMkLst>
          <pc:docMk/>
          <pc:sldMk cId="2631830457" sldId="272"/>
        </pc:sldMkLst>
        <pc:spChg chg="mod">
          <ac:chgData name="Karen Washburn" userId="0881ceb9-4966-4da0-a812-c9b159210564" providerId="ADAL" clId="{0E0E9064-0C28-4104-9D21-165617853859}" dt="2023-04-24T15:51:54.054" v="59" actId="20577"/>
          <ac:spMkLst>
            <pc:docMk/>
            <pc:sldMk cId="2631830457" sldId="272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0E0E9064-0C28-4104-9D21-165617853859}" dt="2023-04-24T15:52:01.774" v="63" actId="20577"/>
        <pc:sldMkLst>
          <pc:docMk/>
          <pc:sldMk cId="1219188830" sldId="273"/>
        </pc:sldMkLst>
        <pc:spChg chg="mod">
          <ac:chgData name="Karen Washburn" userId="0881ceb9-4966-4da0-a812-c9b159210564" providerId="ADAL" clId="{0E0E9064-0C28-4104-9D21-165617853859}" dt="2023-04-24T15:51:58.023" v="61" actId="20577"/>
          <ac:spMkLst>
            <pc:docMk/>
            <pc:sldMk cId="1219188830" sldId="273"/>
            <ac:spMk id="2" creationId="{9A333037-9C25-FA21-A0F6-E2BC09EDEC5F}"/>
          </ac:spMkLst>
        </pc:spChg>
        <pc:spChg chg="mod">
          <ac:chgData name="Karen Washburn" userId="0881ceb9-4966-4da0-a812-c9b159210564" providerId="ADAL" clId="{0E0E9064-0C28-4104-9D21-165617853859}" dt="2023-04-24T15:52:01.774" v="63" actId="20577"/>
          <ac:spMkLst>
            <pc:docMk/>
            <pc:sldMk cId="1219188830" sldId="273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0E0E9064-0C28-4104-9D21-165617853859}" dt="2023-04-24T15:52:12.135" v="66" actId="20577"/>
        <pc:sldMkLst>
          <pc:docMk/>
          <pc:sldMk cId="121453873" sldId="274"/>
        </pc:sldMkLst>
        <pc:spChg chg="mod">
          <ac:chgData name="Karen Washburn" userId="0881ceb9-4966-4da0-a812-c9b159210564" providerId="ADAL" clId="{0E0E9064-0C28-4104-9D21-165617853859}" dt="2023-04-24T15:52:12.135" v="66" actId="20577"/>
          <ac:spMkLst>
            <pc:docMk/>
            <pc:sldMk cId="121453873" sldId="274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0E0E9064-0C28-4104-9D21-165617853859}" dt="2023-04-24T15:52:20.519" v="71" actId="20577"/>
        <pc:sldMkLst>
          <pc:docMk/>
          <pc:sldMk cId="1470185095" sldId="275"/>
        </pc:sldMkLst>
        <pc:spChg chg="mod">
          <ac:chgData name="Karen Washburn" userId="0881ceb9-4966-4da0-a812-c9b159210564" providerId="ADAL" clId="{0E0E9064-0C28-4104-9D21-165617853859}" dt="2023-04-24T15:52:17.759" v="69" actId="20577"/>
          <ac:spMkLst>
            <pc:docMk/>
            <pc:sldMk cId="1470185095" sldId="275"/>
            <ac:spMk id="2" creationId="{9A333037-9C25-FA21-A0F6-E2BC09EDEC5F}"/>
          </ac:spMkLst>
        </pc:spChg>
        <pc:spChg chg="mod">
          <ac:chgData name="Karen Washburn" userId="0881ceb9-4966-4da0-a812-c9b159210564" providerId="ADAL" clId="{0E0E9064-0C28-4104-9D21-165617853859}" dt="2023-04-24T15:52:20.519" v="71" actId="20577"/>
          <ac:spMkLst>
            <pc:docMk/>
            <pc:sldMk cId="1470185095" sldId="275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0E0E9064-0C28-4104-9D21-165617853859}" dt="2023-04-24T15:52:27.661" v="73" actId="20577"/>
        <pc:sldMkLst>
          <pc:docMk/>
          <pc:sldMk cId="276695204" sldId="276"/>
        </pc:sldMkLst>
        <pc:spChg chg="mod">
          <ac:chgData name="Karen Washburn" userId="0881ceb9-4966-4da0-a812-c9b159210564" providerId="ADAL" clId="{0E0E9064-0C28-4104-9D21-165617853859}" dt="2023-04-24T15:52:27.661" v="73" actId="20577"/>
          <ac:spMkLst>
            <pc:docMk/>
            <pc:sldMk cId="276695204" sldId="276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0E0E9064-0C28-4104-9D21-165617853859}" dt="2023-04-24T15:52:37.487" v="77" actId="20577"/>
        <pc:sldMkLst>
          <pc:docMk/>
          <pc:sldMk cId="887244687" sldId="277"/>
        </pc:sldMkLst>
        <pc:spChg chg="mod">
          <ac:chgData name="Karen Washburn" userId="0881ceb9-4966-4da0-a812-c9b159210564" providerId="ADAL" clId="{0E0E9064-0C28-4104-9D21-165617853859}" dt="2023-04-24T15:52:33.691" v="75" actId="20577"/>
          <ac:spMkLst>
            <pc:docMk/>
            <pc:sldMk cId="887244687" sldId="277"/>
            <ac:spMk id="2" creationId="{9A333037-9C25-FA21-A0F6-E2BC09EDEC5F}"/>
          </ac:spMkLst>
        </pc:spChg>
        <pc:spChg chg="mod">
          <ac:chgData name="Karen Washburn" userId="0881ceb9-4966-4da0-a812-c9b159210564" providerId="ADAL" clId="{0E0E9064-0C28-4104-9D21-165617853859}" dt="2023-04-24T15:52:37.487" v="77" actId="20577"/>
          <ac:spMkLst>
            <pc:docMk/>
            <pc:sldMk cId="887244687" sldId="277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0E0E9064-0C28-4104-9D21-165617853859}" dt="2023-04-24T15:52:46.300" v="81" actId="20577"/>
        <pc:sldMkLst>
          <pc:docMk/>
          <pc:sldMk cId="262716435" sldId="278"/>
        </pc:sldMkLst>
        <pc:spChg chg="mod">
          <ac:chgData name="Karen Washburn" userId="0881ceb9-4966-4da0-a812-c9b159210564" providerId="ADAL" clId="{0E0E9064-0C28-4104-9D21-165617853859}" dt="2023-04-24T15:52:46.300" v="81" actId="20577"/>
          <ac:spMkLst>
            <pc:docMk/>
            <pc:sldMk cId="262716435" sldId="278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0E0E9064-0C28-4104-9D21-165617853859}" dt="2023-04-24T15:52:55.335" v="87" actId="20577"/>
        <pc:sldMkLst>
          <pc:docMk/>
          <pc:sldMk cId="321935236" sldId="279"/>
        </pc:sldMkLst>
        <pc:spChg chg="mod">
          <ac:chgData name="Karen Washburn" userId="0881ceb9-4966-4da0-a812-c9b159210564" providerId="ADAL" clId="{0E0E9064-0C28-4104-9D21-165617853859}" dt="2023-04-24T15:52:52.143" v="85" actId="20577"/>
          <ac:spMkLst>
            <pc:docMk/>
            <pc:sldMk cId="321935236" sldId="279"/>
            <ac:spMk id="2" creationId="{9A333037-9C25-FA21-A0F6-E2BC09EDEC5F}"/>
          </ac:spMkLst>
        </pc:spChg>
        <pc:spChg chg="mod">
          <ac:chgData name="Karen Washburn" userId="0881ceb9-4966-4da0-a812-c9b159210564" providerId="ADAL" clId="{0E0E9064-0C28-4104-9D21-165617853859}" dt="2023-04-24T15:52:55.335" v="87" actId="20577"/>
          <ac:spMkLst>
            <pc:docMk/>
            <pc:sldMk cId="321935236" sldId="279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0E0E9064-0C28-4104-9D21-165617853859}" dt="2023-04-24T15:53:02.100" v="91" actId="20577"/>
        <pc:sldMkLst>
          <pc:docMk/>
          <pc:sldMk cId="881434940" sldId="280"/>
        </pc:sldMkLst>
        <pc:spChg chg="mod">
          <ac:chgData name="Karen Washburn" userId="0881ceb9-4966-4da0-a812-c9b159210564" providerId="ADAL" clId="{0E0E9064-0C28-4104-9D21-165617853859}" dt="2023-04-24T15:53:02.100" v="91" actId="20577"/>
          <ac:spMkLst>
            <pc:docMk/>
            <pc:sldMk cId="881434940" sldId="280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0E0E9064-0C28-4104-9D21-165617853859}" dt="2023-04-24T15:53:12.203" v="97" actId="20577"/>
        <pc:sldMkLst>
          <pc:docMk/>
          <pc:sldMk cId="2632594075" sldId="281"/>
        </pc:sldMkLst>
        <pc:spChg chg="mod">
          <ac:chgData name="Karen Washburn" userId="0881ceb9-4966-4da0-a812-c9b159210564" providerId="ADAL" clId="{0E0E9064-0C28-4104-9D21-165617853859}" dt="2023-04-24T15:53:06.662" v="95" actId="20577"/>
          <ac:spMkLst>
            <pc:docMk/>
            <pc:sldMk cId="2632594075" sldId="281"/>
            <ac:spMk id="2" creationId="{9A333037-9C25-FA21-A0F6-E2BC09EDEC5F}"/>
          </ac:spMkLst>
        </pc:spChg>
        <pc:spChg chg="mod">
          <ac:chgData name="Karen Washburn" userId="0881ceb9-4966-4da0-a812-c9b159210564" providerId="ADAL" clId="{0E0E9064-0C28-4104-9D21-165617853859}" dt="2023-04-24T15:53:12.203" v="97" actId="20577"/>
          <ac:spMkLst>
            <pc:docMk/>
            <pc:sldMk cId="2632594075" sldId="281"/>
            <ac:spMk id="3" creationId="{3146FDA5-9E5B-B5F4-AB55-81878A7D83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49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9654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8108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8965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183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42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9188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3x9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453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3x9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27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0185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695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56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7244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71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63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72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935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8x12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1434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8x12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96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259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8x8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8x8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64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36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12x5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5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12x5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60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751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8955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1286</TotalTime>
  <Words>33</Words>
  <Application>Microsoft Office PowerPoint</Application>
  <PresentationFormat>Widescreen</PresentationFormat>
  <Paragraphs>33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Dreaming Outloud Pro</vt:lpstr>
      <vt:lpstr>Garamond</vt:lpstr>
      <vt:lpstr>Savon</vt:lpstr>
      <vt:lpstr>7x9</vt:lpstr>
      <vt:lpstr>7x9</vt:lpstr>
      <vt:lpstr>8x8</vt:lpstr>
      <vt:lpstr>8x8</vt:lpstr>
      <vt:lpstr>4x12</vt:lpstr>
      <vt:lpstr>4x12</vt:lpstr>
      <vt:lpstr>12x5</vt:lpstr>
      <vt:lpstr>12x5</vt:lpstr>
      <vt:lpstr>7x7</vt:lpstr>
      <vt:lpstr>7x7</vt:lpstr>
      <vt:lpstr>11x11</vt:lpstr>
      <vt:lpstr>11x11</vt:lpstr>
      <vt:lpstr>6x7</vt:lpstr>
      <vt:lpstr>6x7</vt:lpstr>
      <vt:lpstr>3x9</vt:lpstr>
      <vt:lpstr>3x9</vt:lpstr>
      <vt:lpstr>7x8</vt:lpstr>
      <vt:lpstr>7x8</vt:lpstr>
      <vt:lpstr>6x12</vt:lpstr>
      <vt:lpstr>6x12</vt:lpstr>
      <vt:lpstr>8x12</vt:lpstr>
      <vt:lpstr>8x12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4</cp:revision>
  <dcterms:created xsi:type="dcterms:W3CDTF">2023-03-23T16:11:22Z</dcterms:created>
  <dcterms:modified xsi:type="dcterms:W3CDTF">2023-04-24T15:53:23Z</dcterms:modified>
</cp:coreProperties>
</file>