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0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75BF3-6A60-4AD7-8E33-9206AEAE8107}" v="9" dt="2023-03-27T13:04:50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D7775BF3-6A60-4AD7-8E33-9206AEAE8107}"/>
    <pc:docChg chg="addSld modSld">
      <pc:chgData name="Karen Washburn" userId="0881ceb9-4966-4da0-a812-c9b159210564" providerId="ADAL" clId="{D7775BF3-6A60-4AD7-8E33-9206AEAE8107}" dt="2023-03-27T13:04:54.278" v="192" actId="20577"/>
      <pc:docMkLst>
        <pc:docMk/>
      </pc:docMkLst>
      <pc:sldChg chg="modSp mod">
        <pc:chgData name="Karen Washburn" userId="0881ceb9-4966-4da0-a812-c9b159210564" providerId="ADAL" clId="{D7775BF3-6A60-4AD7-8E33-9206AEAE8107}" dt="2023-03-24T15:41:07.499" v="125" actId="20577"/>
        <pc:sldMkLst>
          <pc:docMk/>
          <pc:sldMk cId="970608122" sldId="256"/>
        </pc:sldMkLst>
        <pc:spChg chg="mod">
          <ac:chgData name="Karen Washburn" userId="0881ceb9-4966-4da0-a812-c9b159210564" providerId="ADAL" clId="{D7775BF3-6A60-4AD7-8E33-9206AEAE8107}" dt="2023-03-24T15:41:07.499" v="125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D7775BF3-6A60-4AD7-8E33-9206AEAE8107}" dt="2023-03-24T15:41:17.273" v="129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D7775BF3-6A60-4AD7-8E33-9206AEAE8107}" dt="2023-03-24T15:41:13.994" v="127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1:17.273" v="129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D7775BF3-6A60-4AD7-8E33-9206AEAE8107}" dt="2023-03-24T15:41:31.946" v="134" actId="20577"/>
        <pc:sldMkLst>
          <pc:docMk/>
          <pc:sldMk cId="705075374" sldId="261"/>
        </pc:sldMkLst>
        <pc:spChg chg="mod">
          <ac:chgData name="Karen Washburn" userId="0881ceb9-4966-4da0-a812-c9b159210564" providerId="ADAL" clId="{D7775BF3-6A60-4AD7-8E33-9206AEAE8107}" dt="2023-03-24T15:41:31.946" v="134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D7775BF3-6A60-4AD7-8E33-9206AEAE8107}" dt="2023-03-24T15:41:43.354" v="141" actId="20577"/>
        <pc:sldMkLst>
          <pc:docMk/>
          <pc:sldMk cId="927628470" sldId="263"/>
        </pc:sldMkLst>
        <pc:spChg chg="mod">
          <ac:chgData name="Karen Washburn" userId="0881ceb9-4966-4da0-a812-c9b159210564" providerId="ADAL" clId="{D7775BF3-6A60-4AD7-8E33-9206AEAE8107}" dt="2023-03-24T15:41:38.226" v="139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1:43.354" v="141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D7775BF3-6A60-4AD7-8E33-9206AEAE8107}" dt="2023-03-24T15:42:05.314" v="155" actId="20577"/>
        <pc:sldMkLst>
          <pc:docMk/>
          <pc:sldMk cId="871853526" sldId="264"/>
        </pc:sldMkLst>
        <pc:spChg chg="mod">
          <ac:chgData name="Karen Washburn" userId="0881ceb9-4966-4da0-a812-c9b159210564" providerId="ADAL" clId="{D7775BF3-6A60-4AD7-8E33-9206AEAE8107}" dt="2023-03-24T15:42:02.320" v="153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2:05.314" v="155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D7775BF3-6A60-4AD7-8E33-9206AEAE8107}" dt="2023-03-24T15:41:54.336" v="147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D7775BF3-6A60-4AD7-8E33-9206AEAE8107}" dt="2023-03-24T15:41:54.336" v="147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38:09.602" v="50" actId="20577"/>
        <pc:sldMkLst>
          <pc:docMk/>
          <pc:sldMk cId="4009505567" sldId="266"/>
        </pc:sldMkLst>
        <pc:spChg chg="mod">
          <ac:chgData name="Karen Washburn" userId="0881ceb9-4966-4da0-a812-c9b159210564" providerId="ADAL" clId="{D7775BF3-6A60-4AD7-8E33-9206AEAE8107}" dt="2023-03-24T15:38:09.602" v="50" actId="20577"/>
          <ac:spMkLst>
            <pc:docMk/>
            <pc:sldMk cId="4009505567" sldId="266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38:31.772" v="59" actId="20577"/>
        <pc:sldMkLst>
          <pc:docMk/>
          <pc:sldMk cId="212714938" sldId="267"/>
        </pc:sldMkLst>
        <pc:spChg chg="mod">
          <ac:chgData name="Karen Washburn" userId="0881ceb9-4966-4da0-a812-c9b159210564" providerId="ADAL" clId="{D7775BF3-6A60-4AD7-8E33-9206AEAE8107}" dt="2023-03-24T15:38:16.212" v="54" actId="20577"/>
          <ac:spMkLst>
            <pc:docMk/>
            <pc:sldMk cId="212714938" sldId="267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38:31.772" v="59" actId="20577"/>
          <ac:spMkLst>
            <pc:docMk/>
            <pc:sldMk cId="212714938" sldId="267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42:25.939" v="157" actId="20577"/>
        <pc:sldMkLst>
          <pc:docMk/>
          <pc:sldMk cId="3689748234" sldId="268"/>
        </pc:sldMkLst>
        <pc:spChg chg="mod">
          <ac:chgData name="Karen Washburn" userId="0881ceb9-4966-4da0-a812-c9b159210564" providerId="ADAL" clId="{D7775BF3-6A60-4AD7-8E33-9206AEAE8107}" dt="2023-03-24T15:42:25.939" v="157" actId="20577"/>
          <ac:spMkLst>
            <pc:docMk/>
            <pc:sldMk cId="3689748234" sldId="268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42:32.914" v="161" actId="20577"/>
        <pc:sldMkLst>
          <pc:docMk/>
          <pc:sldMk cId="2253376736" sldId="269"/>
        </pc:sldMkLst>
        <pc:spChg chg="mod">
          <ac:chgData name="Karen Washburn" userId="0881ceb9-4966-4da0-a812-c9b159210564" providerId="ADAL" clId="{D7775BF3-6A60-4AD7-8E33-9206AEAE8107}" dt="2023-03-24T15:42:30.194" v="159" actId="20577"/>
          <ac:spMkLst>
            <pc:docMk/>
            <pc:sldMk cId="2253376736" sldId="269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2:32.914" v="161" actId="20577"/>
          <ac:spMkLst>
            <pc:docMk/>
            <pc:sldMk cId="2253376736" sldId="269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42:43.707" v="165" actId="20577"/>
        <pc:sldMkLst>
          <pc:docMk/>
          <pc:sldMk cId="1572136423" sldId="270"/>
        </pc:sldMkLst>
        <pc:spChg chg="mod">
          <ac:chgData name="Karen Washburn" userId="0881ceb9-4966-4da0-a812-c9b159210564" providerId="ADAL" clId="{D7775BF3-6A60-4AD7-8E33-9206AEAE8107}" dt="2023-03-24T15:42:43.707" v="165" actId="20577"/>
          <ac:spMkLst>
            <pc:docMk/>
            <pc:sldMk cId="1572136423" sldId="270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42:53.875" v="171" actId="20577"/>
        <pc:sldMkLst>
          <pc:docMk/>
          <pc:sldMk cId="555857251" sldId="271"/>
        </pc:sldMkLst>
        <pc:spChg chg="mod">
          <ac:chgData name="Karen Washburn" userId="0881ceb9-4966-4da0-a812-c9b159210564" providerId="ADAL" clId="{D7775BF3-6A60-4AD7-8E33-9206AEAE8107}" dt="2023-03-24T15:42:50.794" v="169" actId="20577"/>
          <ac:spMkLst>
            <pc:docMk/>
            <pc:sldMk cId="555857251" sldId="271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2:53.875" v="171" actId="20577"/>
          <ac:spMkLst>
            <pc:docMk/>
            <pc:sldMk cId="555857251" sldId="271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43:03.503" v="177" actId="20577"/>
        <pc:sldMkLst>
          <pc:docMk/>
          <pc:sldMk cId="708689991" sldId="272"/>
        </pc:sldMkLst>
        <pc:spChg chg="mod">
          <ac:chgData name="Karen Washburn" userId="0881ceb9-4966-4da0-a812-c9b159210564" providerId="ADAL" clId="{D7775BF3-6A60-4AD7-8E33-9206AEAE8107}" dt="2023-03-24T15:43:03.503" v="177" actId="20577"/>
          <ac:spMkLst>
            <pc:docMk/>
            <pc:sldMk cId="708689991" sldId="272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43:13.671" v="185" actId="20577"/>
        <pc:sldMkLst>
          <pc:docMk/>
          <pc:sldMk cId="3218369180" sldId="273"/>
        </pc:sldMkLst>
        <pc:spChg chg="mod">
          <ac:chgData name="Karen Washburn" userId="0881ceb9-4966-4da0-a812-c9b159210564" providerId="ADAL" clId="{D7775BF3-6A60-4AD7-8E33-9206AEAE8107}" dt="2023-03-24T15:43:10.602" v="183" actId="20577"/>
          <ac:spMkLst>
            <pc:docMk/>
            <pc:sldMk cId="3218369180" sldId="273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3:13.671" v="185" actId="20577"/>
          <ac:spMkLst>
            <pc:docMk/>
            <pc:sldMk cId="3218369180" sldId="273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39:36.041" v="96" actId="20577"/>
        <pc:sldMkLst>
          <pc:docMk/>
          <pc:sldMk cId="3707931269" sldId="274"/>
        </pc:sldMkLst>
        <pc:spChg chg="mod">
          <ac:chgData name="Karen Washburn" userId="0881ceb9-4966-4da0-a812-c9b159210564" providerId="ADAL" clId="{D7775BF3-6A60-4AD7-8E33-9206AEAE8107}" dt="2023-03-24T15:39:36.041" v="96" actId="20577"/>
          <ac:spMkLst>
            <pc:docMk/>
            <pc:sldMk cId="3707931269" sldId="274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39:54.481" v="101" actId="20577"/>
        <pc:sldMkLst>
          <pc:docMk/>
          <pc:sldMk cId="1099393589" sldId="275"/>
        </pc:sldMkLst>
        <pc:spChg chg="mod">
          <ac:chgData name="Karen Washburn" userId="0881ceb9-4966-4da0-a812-c9b159210564" providerId="ADAL" clId="{D7775BF3-6A60-4AD7-8E33-9206AEAE8107}" dt="2023-03-24T15:39:40.840" v="98" actId="20577"/>
          <ac:spMkLst>
            <pc:docMk/>
            <pc:sldMk cId="1099393589" sldId="275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39:54.481" v="101" actId="20577"/>
          <ac:spMkLst>
            <pc:docMk/>
            <pc:sldMk cId="1099393589" sldId="275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43:31.059" v="188" actId="20577"/>
        <pc:sldMkLst>
          <pc:docMk/>
          <pc:sldMk cId="2422021419" sldId="276"/>
        </pc:sldMkLst>
        <pc:spChg chg="mod">
          <ac:chgData name="Karen Washburn" userId="0881ceb9-4966-4da0-a812-c9b159210564" providerId="ADAL" clId="{D7775BF3-6A60-4AD7-8E33-9206AEAE8107}" dt="2023-03-24T15:43:31.059" v="188" actId="20577"/>
          <ac:spMkLst>
            <pc:docMk/>
            <pc:sldMk cId="2422021419" sldId="276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40:20.537" v="115" actId="20577"/>
        <pc:sldMkLst>
          <pc:docMk/>
          <pc:sldMk cId="1094914206" sldId="277"/>
        </pc:sldMkLst>
        <pc:spChg chg="mod">
          <ac:chgData name="Karen Washburn" userId="0881ceb9-4966-4da0-a812-c9b159210564" providerId="ADAL" clId="{D7775BF3-6A60-4AD7-8E33-9206AEAE8107}" dt="2023-03-24T15:40:13.106" v="112" actId="20577"/>
          <ac:spMkLst>
            <pc:docMk/>
            <pc:sldMk cId="1094914206" sldId="277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0:20.537" v="115" actId="20577"/>
          <ac:spMkLst>
            <pc:docMk/>
            <pc:sldMk cId="1094914206" sldId="277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D7775BF3-6A60-4AD7-8E33-9206AEAE8107}" dt="2023-03-24T15:40:33.002" v="120" actId="20577"/>
        <pc:sldMkLst>
          <pc:docMk/>
          <pc:sldMk cId="491245016" sldId="278"/>
        </pc:sldMkLst>
        <pc:spChg chg="mod">
          <ac:chgData name="Karen Washburn" userId="0881ceb9-4966-4da0-a812-c9b159210564" providerId="ADAL" clId="{D7775BF3-6A60-4AD7-8E33-9206AEAE8107}" dt="2023-03-24T15:40:33.002" v="120" actId="20577"/>
          <ac:spMkLst>
            <pc:docMk/>
            <pc:sldMk cId="491245016" sldId="278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D7775BF3-6A60-4AD7-8E33-9206AEAE8107}" dt="2023-03-24T15:40:37.617" v="123" actId="20577"/>
        <pc:sldMkLst>
          <pc:docMk/>
          <pc:sldMk cId="199710373" sldId="279"/>
        </pc:sldMkLst>
        <pc:spChg chg="mod">
          <ac:chgData name="Karen Washburn" userId="0881ceb9-4966-4da0-a812-c9b159210564" providerId="ADAL" clId="{D7775BF3-6A60-4AD7-8E33-9206AEAE8107}" dt="2023-03-24T15:40:27.282" v="118" actId="20577"/>
          <ac:spMkLst>
            <pc:docMk/>
            <pc:sldMk cId="199710373" sldId="279"/>
            <ac:spMk id="2" creationId="{9A333037-9C25-FA21-A0F6-E2BC09EDEC5F}"/>
          </ac:spMkLst>
        </pc:spChg>
        <pc:spChg chg="mod">
          <ac:chgData name="Karen Washburn" userId="0881ceb9-4966-4da0-a812-c9b159210564" providerId="ADAL" clId="{D7775BF3-6A60-4AD7-8E33-9206AEAE8107}" dt="2023-03-24T15:40:37.617" v="123" actId="20577"/>
          <ac:spMkLst>
            <pc:docMk/>
            <pc:sldMk cId="199710373" sldId="279"/>
            <ac:spMk id="3" creationId="{3146FDA5-9E5B-B5F4-AB55-81878A7D8383}"/>
          </ac:spMkLst>
        </pc:spChg>
      </pc:sldChg>
      <pc:sldChg chg="addSp modSp add mod">
        <pc:chgData name="Karen Washburn" userId="0881ceb9-4966-4da0-a812-c9b159210564" providerId="ADAL" clId="{D7775BF3-6A60-4AD7-8E33-9206AEAE8107}" dt="2023-03-27T13:04:54.278" v="192" actId="20577"/>
        <pc:sldMkLst>
          <pc:docMk/>
          <pc:sldMk cId="3063473897" sldId="280"/>
        </pc:sldMkLst>
        <pc:spChg chg="add mod">
          <ac:chgData name="Karen Washburn" userId="0881ceb9-4966-4da0-a812-c9b159210564" providerId="ADAL" clId="{D7775BF3-6A60-4AD7-8E33-9206AEAE8107}" dt="2023-03-27T13:04:54.278" v="192" actId="20577"/>
          <ac:spMkLst>
            <pc:docMk/>
            <pc:sldMk cId="3063473897" sldId="280"/>
            <ac:spMk id="4" creationId="{7A0E7B2F-AE29-AB79-FAAB-C8FC21689E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376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85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8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36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3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393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0E7B2F-AE29-AB79-FAAB-C8FC21689EA4}"/>
              </a:ext>
            </a:extLst>
          </p:cNvPr>
          <p:cNvSpPr txBox="1">
            <a:spLocks/>
          </p:cNvSpPr>
          <p:nvPr/>
        </p:nvSpPr>
        <p:spPr>
          <a:xfrm>
            <a:off x="1562100" y="4202884"/>
            <a:ext cx="9070848" cy="936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>
                <a:solidFill>
                  <a:srgbClr val="00B0F0"/>
                </a:solidFill>
              </a:rPr>
              <a:t>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473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1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48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45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144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1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0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71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48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1413</TotalTime>
  <Words>32</Words>
  <Application>Microsoft Office PowerPoint</Application>
  <PresentationFormat>Widescreen</PresentationFormat>
  <Paragraphs>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Century Gothic</vt:lpstr>
      <vt:lpstr>Dreaming Outloud Pro</vt:lpstr>
      <vt:lpstr>Garamond</vt:lpstr>
      <vt:lpstr>Savon</vt:lpstr>
      <vt:lpstr>6x8</vt:lpstr>
      <vt:lpstr>6x8</vt:lpstr>
      <vt:lpstr>7x9</vt:lpstr>
      <vt:lpstr>7x9</vt:lpstr>
      <vt:lpstr>7x7</vt:lpstr>
      <vt:lpstr>7x7</vt:lpstr>
      <vt:lpstr>11x11</vt:lpstr>
      <vt:lpstr>11x11</vt:lpstr>
      <vt:lpstr>6x7</vt:lpstr>
      <vt:lpstr>6x7</vt:lpstr>
      <vt:lpstr>6x6</vt:lpstr>
      <vt:lpstr>6x6</vt:lpstr>
      <vt:lpstr>4x7</vt:lpstr>
      <vt:lpstr>4x7</vt:lpstr>
      <vt:lpstr>11x12</vt:lpstr>
      <vt:lpstr>11x12</vt:lpstr>
      <vt:lpstr>6x9</vt:lpstr>
      <vt:lpstr>6x9</vt:lpstr>
      <vt:lpstr>12x9</vt:lpstr>
      <vt:lpstr>12x12</vt:lpstr>
      <vt:lpstr>12x12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8</cp:revision>
  <dcterms:created xsi:type="dcterms:W3CDTF">2023-03-23T16:11:22Z</dcterms:created>
  <dcterms:modified xsi:type="dcterms:W3CDTF">2023-03-27T13:05:04Z</dcterms:modified>
</cp:coreProperties>
</file>