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0" r:id="rId3"/>
    <p:sldId id="261" r:id="rId4"/>
    <p:sldId id="263" r:id="rId5"/>
    <p:sldId id="265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Washburn" userId="0881ceb9-4966-4da0-a812-c9b159210564" providerId="ADAL" clId="{E02379D4-852B-46FD-AB7F-60A2B8499ECF}"/>
    <pc:docChg chg="delSld modSld sldOrd">
      <pc:chgData name="Karen Washburn" userId="0881ceb9-4966-4da0-a812-c9b159210564" providerId="ADAL" clId="{E02379D4-852B-46FD-AB7F-60A2B8499ECF}" dt="2023-03-24T15:32:19.734" v="55" actId="47"/>
      <pc:docMkLst>
        <pc:docMk/>
      </pc:docMkLst>
      <pc:sldChg chg="modSp mod">
        <pc:chgData name="Karen Washburn" userId="0881ceb9-4966-4da0-a812-c9b159210564" providerId="ADAL" clId="{E02379D4-852B-46FD-AB7F-60A2B8499ECF}" dt="2023-03-24T13:56:52.714" v="5" actId="20577"/>
        <pc:sldMkLst>
          <pc:docMk/>
          <pc:sldMk cId="970608122" sldId="256"/>
        </pc:sldMkLst>
        <pc:spChg chg="mod">
          <ac:chgData name="Karen Washburn" userId="0881ceb9-4966-4da0-a812-c9b159210564" providerId="ADAL" clId="{E02379D4-852B-46FD-AB7F-60A2B8499ECF}" dt="2023-03-24T13:56:52.714" v="5" actId="20577"/>
          <ac:spMkLst>
            <pc:docMk/>
            <pc:sldMk cId="970608122" sldId="256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E02379D4-852B-46FD-AB7F-60A2B8499ECF}" dt="2023-03-24T13:57:05.931" v="18" actId="20577"/>
        <pc:sldMkLst>
          <pc:docMk/>
          <pc:sldMk cId="4037005779" sldId="260"/>
        </pc:sldMkLst>
        <pc:spChg chg="mod">
          <ac:chgData name="Karen Washburn" userId="0881ceb9-4966-4da0-a812-c9b159210564" providerId="ADAL" clId="{E02379D4-852B-46FD-AB7F-60A2B8499ECF}" dt="2023-03-24T13:57:03.417" v="15" actId="20577"/>
          <ac:spMkLst>
            <pc:docMk/>
            <pc:sldMk cId="4037005779" sldId="260"/>
            <ac:spMk id="2" creationId="{9A333037-9C25-FA21-A0F6-E2BC09EDEC5F}"/>
          </ac:spMkLst>
        </pc:spChg>
        <pc:spChg chg="mod">
          <ac:chgData name="Karen Washburn" userId="0881ceb9-4966-4da0-a812-c9b159210564" providerId="ADAL" clId="{E02379D4-852B-46FD-AB7F-60A2B8499ECF}" dt="2023-03-24T13:57:05.931" v="18" actId="20577"/>
          <ac:spMkLst>
            <pc:docMk/>
            <pc:sldMk cId="4037005779" sldId="260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E02379D4-852B-46FD-AB7F-60A2B8499ECF}" dt="2023-03-24T15:31:41.420" v="24" actId="20577"/>
        <pc:sldMkLst>
          <pc:docMk/>
          <pc:sldMk cId="705075374" sldId="261"/>
        </pc:sldMkLst>
        <pc:spChg chg="mod">
          <ac:chgData name="Karen Washburn" userId="0881ceb9-4966-4da0-a812-c9b159210564" providerId="ADAL" clId="{E02379D4-852B-46FD-AB7F-60A2B8499ECF}" dt="2023-03-24T15:31:41.420" v="24" actId="20577"/>
          <ac:spMkLst>
            <pc:docMk/>
            <pc:sldMk cId="705075374" sldId="261"/>
            <ac:spMk id="2" creationId="{9A333037-9C25-FA21-A0F6-E2BC09EDEC5F}"/>
          </ac:spMkLst>
        </pc:spChg>
      </pc:sldChg>
      <pc:sldChg chg="del ord">
        <pc:chgData name="Karen Washburn" userId="0881ceb9-4966-4da0-a812-c9b159210564" providerId="ADAL" clId="{E02379D4-852B-46FD-AB7F-60A2B8499ECF}" dt="2023-03-24T15:32:14.818" v="44" actId="47"/>
        <pc:sldMkLst>
          <pc:docMk/>
          <pc:sldMk cId="4222259892" sldId="262"/>
        </pc:sldMkLst>
      </pc:sldChg>
      <pc:sldChg chg="modSp mod">
        <pc:chgData name="Karen Washburn" userId="0881ceb9-4966-4da0-a812-c9b159210564" providerId="ADAL" clId="{E02379D4-852B-46FD-AB7F-60A2B8499ECF}" dt="2023-03-24T15:31:51.077" v="33" actId="20577"/>
        <pc:sldMkLst>
          <pc:docMk/>
          <pc:sldMk cId="927628470" sldId="263"/>
        </pc:sldMkLst>
        <pc:spChg chg="mod">
          <ac:chgData name="Karen Washburn" userId="0881ceb9-4966-4da0-a812-c9b159210564" providerId="ADAL" clId="{E02379D4-852B-46FD-AB7F-60A2B8499ECF}" dt="2023-03-24T15:31:48.076" v="30" actId="20577"/>
          <ac:spMkLst>
            <pc:docMk/>
            <pc:sldMk cId="927628470" sldId="263"/>
            <ac:spMk id="2" creationId="{9A333037-9C25-FA21-A0F6-E2BC09EDEC5F}"/>
          </ac:spMkLst>
        </pc:spChg>
        <pc:spChg chg="mod">
          <ac:chgData name="Karen Washburn" userId="0881ceb9-4966-4da0-a812-c9b159210564" providerId="ADAL" clId="{E02379D4-852B-46FD-AB7F-60A2B8499ECF}" dt="2023-03-24T15:31:51.077" v="33" actId="20577"/>
          <ac:spMkLst>
            <pc:docMk/>
            <pc:sldMk cId="927628470" sldId="263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E02379D4-852B-46FD-AB7F-60A2B8499ECF}" dt="2023-03-24T15:32:04.676" v="39" actId="20577"/>
        <pc:sldMkLst>
          <pc:docMk/>
          <pc:sldMk cId="871853526" sldId="264"/>
        </pc:sldMkLst>
        <pc:spChg chg="mod">
          <ac:chgData name="Karen Washburn" userId="0881ceb9-4966-4da0-a812-c9b159210564" providerId="ADAL" clId="{E02379D4-852B-46FD-AB7F-60A2B8499ECF}" dt="2023-03-24T15:32:00.605" v="37" actId="20577"/>
          <ac:spMkLst>
            <pc:docMk/>
            <pc:sldMk cId="871853526" sldId="264"/>
            <ac:spMk id="2" creationId="{9A333037-9C25-FA21-A0F6-E2BC09EDEC5F}"/>
          </ac:spMkLst>
        </pc:spChg>
        <pc:spChg chg="mod">
          <ac:chgData name="Karen Washburn" userId="0881ceb9-4966-4da0-a812-c9b159210564" providerId="ADAL" clId="{E02379D4-852B-46FD-AB7F-60A2B8499ECF}" dt="2023-03-24T15:32:04.676" v="39" actId="20577"/>
          <ac:spMkLst>
            <pc:docMk/>
            <pc:sldMk cId="871853526" sldId="264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E02379D4-852B-46FD-AB7F-60A2B8499ECF}" dt="2023-03-24T15:31:56.947" v="35" actId="20577"/>
        <pc:sldMkLst>
          <pc:docMk/>
          <pc:sldMk cId="2055226356" sldId="265"/>
        </pc:sldMkLst>
        <pc:spChg chg="mod">
          <ac:chgData name="Karen Washburn" userId="0881ceb9-4966-4da0-a812-c9b159210564" providerId="ADAL" clId="{E02379D4-852B-46FD-AB7F-60A2B8499ECF}" dt="2023-03-24T15:31:56.947" v="35" actId="20577"/>
          <ac:spMkLst>
            <pc:docMk/>
            <pc:sldMk cId="2055226356" sldId="265"/>
            <ac:spMk id="2" creationId="{9A333037-9C25-FA21-A0F6-E2BC09EDEC5F}"/>
          </ac:spMkLst>
        </pc:spChg>
      </pc:sldChg>
      <pc:sldChg chg="del">
        <pc:chgData name="Karen Washburn" userId="0881ceb9-4966-4da0-a812-c9b159210564" providerId="ADAL" clId="{E02379D4-852B-46FD-AB7F-60A2B8499ECF}" dt="2023-03-24T15:32:12.637" v="42" actId="47"/>
        <pc:sldMkLst>
          <pc:docMk/>
          <pc:sldMk cId="1407518928" sldId="266"/>
        </pc:sldMkLst>
      </pc:sldChg>
      <pc:sldChg chg="del">
        <pc:chgData name="Karen Washburn" userId="0881ceb9-4966-4da0-a812-c9b159210564" providerId="ADAL" clId="{E02379D4-852B-46FD-AB7F-60A2B8499ECF}" dt="2023-03-24T15:32:13.975" v="43" actId="47"/>
        <pc:sldMkLst>
          <pc:docMk/>
          <pc:sldMk cId="2500505594" sldId="267"/>
        </pc:sldMkLst>
      </pc:sldChg>
      <pc:sldChg chg="del">
        <pc:chgData name="Karen Washburn" userId="0881ceb9-4966-4da0-a812-c9b159210564" providerId="ADAL" clId="{E02379D4-852B-46FD-AB7F-60A2B8499ECF}" dt="2023-03-24T15:32:15.388" v="45" actId="47"/>
        <pc:sldMkLst>
          <pc:docMk/>
          <pc:sldMk cId="287018567" sldId="268"/>
        </pc:sldMkLst>
      </pc:sldChg>
      <pc:sldChg chg="del">
        <pc:chgData name="Karen Washburn" userId="0881ceb9-4966-4da0-a812-c9b159210564" providerId="ADAL" clId="{E02379D4-852B-46FD-AB7F-60A2B8499ECF}" dt="2023-03-24T15:32:15.802" v="46" actId="47"/>
        <pc:sldMkLst>
          <pc:docMk/>
          <pc:sldMk cId="4120235075" sldId="269"/>
        </pc:sldMkLst>
      </pc:sldChg>
      <pc:sldChg chg="del">
        <pc:chgData name="Karen Washburn" userId="0881ceb9-4966-4da0-a812-c9b159210564" providerId="ADAL" clId="{E02379D4-852B-46FD-AB7F-60A2B8499ECF}" dt="2023-03-24T15:32:16.312" v="47" actId="47"/>
        <pc:sldMkLst>
          <pc:docMk/>
          <pc:sldMk cId="2491726500" sldId="270"/>
        </pc:sldMkLst>
      </pc:sldChg>
      <pc:sldChg chg="del">
        <pc:chgData name="Karen Washburn" userId="0881ceb9-4966-4da0-a812-c9b159210564" providerId="ADAL" clId="{E02379D4-852B-46FD-AB7F-60A2B8499ECF}" dt="2023-03-24T15:32:16.829" v="48" actId="47"/>
        <pc:sldMkLst>
          <pc:docMk/>
          <pc:sldMk cId="2988830852" sldId="271"/>
        </pc:sldMkLst>
      </pc:sldChg>
      <pc:sldChg chg="del">
        <pc:chgData name="Karen Washburn" userId="0881ceb9-4966-4da0-a812-c9b159210564" providerId="ADAL" clId="{E02379D4-852B-46FD-AB7F-60A2B8499ECF}" dt="2023-03-24T15:32:17.270" v="49" actId="47"/>
        <pc:sldMkLst>
          <pc:docMk/>
          <pc:sldMk cId="3460553659" sldId="272"/>
        </pc:sldMkLst>
      </pc:sldChg>
      <pc:sldChg chg="del">
        <pc:chgData name="Karen Washburn" userId="0881ceb9-4966-4da0-a812-c9b159210564" providerId="ADAL" clId="{E02379D4-852B-46FD-AB7F-60A2B8499ECF}" dt="2023-03-24T15:32:17.755" v="50" actId="47"/>
        <pc:sldMkLst>
          <pc:docMk/>
          <pc:sldMk cId="3141817504" sldId="273"/>
        </pc:sldMkLst>
      </pc:sldChg>
      <pc:sldChg chg="del">
        <pc:chgData name="Karen Washburn" userId="0881ceb9-4966-4da0-a812-c9b159210564" providerId="ADAL" clId="{E02379D4-852B-46FD-AB7F-60A2B8499ECF}" dt="2023-03-24T15:32:18.205" v="51" actId="47"/>
        <pc:sldMkLst>
          <pc:docMk/>
          <pc:sldMk cId="2535376581" sldId="274"/>
        </pc:sldMkLst>
      </pc:sldChg>
      <pc:sldChg chg="del">
        <pc:chgData name="Karen Washburn" userId="0881ceb9-4966-4da0-a812-c9b159210564" providerId="ADAL" clId="{E02379D4-852B-46FD-AB7F-60A2B8499ECF}" dt="2023-03-24T15:32:18.663" v="52" actId="47"/>
        <pc:sldMkLst>
          <pc:docMk/>
          <pc:sldMk cId="1087847904" sldId="275"/>
        </pc:sldMkLst>
      </pc:sldChg>
      <pc:sldChg chg="del">
        <pc:chgData name="Karen Washburn" userId="0881ceb9-4966-4da0-a812-c9b159210564" providerId="ADAL" clId="{E02379D4-852B-46FD-AB7F-60A2B8499ECF}" dt="2023-03-24T15:32:18.999" v="53" actId="47"/>
        <pc:sldMkLst>
          <pc:docMk/>
          <pc:sldMk cId="4272873693" sldId="276"/>
        </pc:sldMkLst>
      </pc:sldChg>
      <pc:sldChg chg="del">
        <pc:chgData name="Karen Washburn" userId="0881ceb9-4966-4da0-a812-c9b159210564" providerId="ADAL" clId="{E02379D4-852B-46FD-AB7F-60A2B8499ECF}" dt="2023-03-24T15:32:19.368" v="54" actId="47"/>
        <pc:sldMkLst>
          <pc:docMk/>
          <pc:sldMk cId="3055191556" sldId="277"/>
        </pc:sldMkLst>
      </pc:sldChg>
      <pc:sldChg chg="del">
        <pc:chgData name="Karen Washburn" userId="0881ceb9-4966-4da0-a812-c9b159210564" providerId="ADAL" clId="{E02379D4-852B-46FD-AB7F-60A2B8499ECF}" dt="2023-03-24T15:32:19.734" v="55" actId="47"/>
        <pc:sldMkLst>
          <pc:docMk/>
          <pc:sldMk cId="4287460920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10x12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0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10x12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35106"/>
            <a:ext cx="9070848" cy="110415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120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0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10x11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75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10x11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35106"/>
            <a:ext cx="9070848" cy="110415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110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62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6x8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226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6x8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48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1853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1400</TotalTime>
  <Words>9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Dreaming Outloud Pro</vt:lpstr>
      <vt:lpstr>Garamond</vt:lpstr>
      <vt:lpstr>Savon</vt:lpstr>
      <vt:lpstr>10x12</vt:lpstr>
      <vt:lpstr>10x12</vt:lpstr>
      <vt:lpstr>10x11</vt:lpstr>
      <vt:lpstr>10x11</vt:lpstr>
      <vt:lpstr>6x8</vt:lpstr>
      <vt:lpstr>6x8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7x7</dc:title>
  <dc:creator>Karen Washburn</dc:creator>
  <cp:lastModifiedBy>Karen Washburn</cp:lastModifiedBy>
  <cp:revision>7</cp:revision>
  <dcterms:created xsi:type="dcterms:W3CDTF">2023-03-23T16:11:22Z</dcterms:created>
  <dcterms:modified xsi:type="dcterms:W3CDTF">2023-03-24T15:32:24Z</dcterms:modified>
</cp:coreProperties>
</file>