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0" r:id="rId3"/>
    <p:sldId id="261" r:id="rId4"/>
    <p:sldId id="263" r:id="rId5"/>
    <p:sldId id="265" r:id="rId6"/>
    <p:sldId id="264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94243C-E6B4-4ED7-8900-D4F19C8471BB}" v="6" dt="2023-03-24T13:52:17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Washburn" userId="0881ceb9-4966-4da0-a812-c9b159210564" providerId="ADAL" clId="{CE94243C-E6B4-4ED7-8900-D4F19C8471BB}"/>
    <pc:docChg chg="addSld modSld">
      <pc:chgData name="Karen Washburn" userId="0881ceb9-4966-4da0-a812-c9b159210564" providerId="ADAL" clId="{CE94243C-E6B4-4ED7-8900-D4F19C8471BB}" dt="2023-03-24T13:53:07.731" v="73" actId="20577"/>
      <pc:docMkLst>
        <pc:docMk/>
      </pc:docMkLst>
      <pc:sldChg chg="modSp mod">
        <pc:chgData name="Karen Washburn" userId="0881ceb9-4966-4da0-a812-c9b159210564" providerId="ADAL" clId="{CE94243C-E6B4-4ED7-8900-D4F19C8471BB}" dt="2023-03-24T13:38:58.020" v="5" actId="20577"/>
        <pc:sldMkLst>
          <pc:docMk/>
          <pc:sldMk cId="871853526" sldId="264"/>
        </pc:sldMkLst>
        <pc:spChg chg="mod">
          <ac:chgData name="Karen Washburn" userId="0881ceb9-4966-4da0-a812-c9b159210564" providerId="ADAL" clId="{CE94243C-E6B4-4ED7-8900-D4F19C8471BB}" dt="2023-03-24T13:38:55.207" v="3" actId="20577"/>
          <ac:spMkLst>
            <pc:docMk/>
            <pc:sldMk cId="871853526" sldId="264"/>
            <ac:spMk id="2" creationId="{9A333037-9C25-FA21-A0F6-E2BC09EDEC5F}"/>
          </ac:spMkLst>
        </pc:spChg>
        <pc:spChg chg="mod">
          <ac:chgData name="Karen Washburn" userId="0881ceb9-4966-4da0-a812-c9b159210564" providerId="ADAL" clId="{CE94243C-E6B4-4ED7-8900-D4F19C8471BB}" dt="2023-03-24T13:38:58.020" v="5" actId="20577"/>
          <ac:spMkLst>
            <pc:docMk/>
            <pc:sldMk cId="871853526" sldId="264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CE94243C-E6B4-4ED7-8900-D4F19C8471BB}" dt="2023-03-24T13:38:51.452" v="1" actId="20577"/>
        <pc:sldMkLst>
          <pc:docMk/>
          <pc:sldMk cId="2055226356" sldId="265"/>
        </pc:sldMkLst>
        <pc:spChg chg="mod">
          <ac:chgData name="Karen Washburn" userId="0881ceb9-4966-4da0-a812-c9b159210564" providerId="ADAL" clId="{CE94243C-E6B4-4ED7-8900-D4F19C8471BB}" dt="2023-03-24T13:38:51.452" v="1" actId="20577"/>
          <ac:spMkLst>
            <pc:docMk/>
            <pc:sldMk cId="2055226356" sldId="265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CE94243C-E6B4-4ED7-8900-D4F19C8471BB}" dt="2023-03-24T13:40:01.583" v="15" actId="20577"/>
        <pc:sldMkLst>
          <pc:docMk/>
          <pc:sldMk cId="2500505594" sldId="267"/>
        </pc:sldMkLst>
        <pc:spChg chg="mod">
          <ac:chgData name="Karen Washburn" userId="0881ceb9-4966-4da0-a812-c9b159210564" providerId="ADAL" clId="{CE94243C-E6B4-4ED7-8900-D4F19C8471BB}" dt="2023-03-24T13:40:01.583" v="15" actId="20577"/>
          <ac:spMkLst>
            <pc:docMk/>
            <pc:sldMk cId="2500505594" sldId="267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CE94243C-E6B4-4ED7-8900-D4F19C8471BB}" dt="2023-03-24T13:40:25.222" v="24" actId="20577"/>
        <pc:sldMkLst>
          <pc:docMk/>
          <pc:sldMk cId="287018567" sldId="268"/>
        </pc:sldMkLst>
        <pc:spChg chg="mod">
          <ac:chgData name="Karen Washburn" userId="0881ceb9-4966-4da0-a812-c9b159210564" providerId="ADAL" clId="{CE94243C-E6B4-4ED7-8900-D4F19C8471BB}" dt="2023-03-24T13:40:07.551" v="21" actId="20577"/>
          <ac:spMkLst>
            <pc:docMk/>
            <pc:sldMk cId="287018567" sldId="268"/>
            <ac:spMk id="2" creationId="{9A333037-9C25-FA21-A0F6-E2BC09EDEC5F}"/>
          </ac:spMkLst>
        </pc:spChg>
        <pc:spChg chg="mod">
          <ac:chgData name="Karen Washburn" userId="0881ceb9-4966-4da0-a812-c9b159210564" providerId="ADAL" clId="{CE94243C-E6B4-4ED7-8900-D4F19C8471BB}" dt="2023-03-24T13:40:25.222" v="24" actId="20577"/>
          <ac:spMkLst>
            <pc:docMk/>
            <pc:sldMk cId="287018567" sldId="268"/>
            <ac:spMk id="3" creationId="{3146FDA5-9E5B-B5F4-AB55-81878A7D8383}"/>
          </ac:spMkLst>
        </pc:spChg>
      </pc:sldChg>
      <pc:sldChg chg="modSp add mod">
        <pc:chgData name="Karen Washburn" userId="0881ceb9-4966-4da0-a812-c9b159210564" providerId="ADAL" clId="{CE94243C-E6B4-4ED7-8900-D4F19C8471BB}" dt="2023-03-24T13:40:33.911" v="26" actId="20577"/>
        <pc:sldMkLst>
          <pc:docMk/>
          <pc:sldMk cId="4120235075" sldId="269"/>
        </pc:sldMkLst>
        <pc:spChg chg="mod">
          <ac:chgData name="Karen Washburn" userId="0881ceb9-4966-4da0-a812-c9b159210564" providerId="ADAL" clId="{CE94243C-E6B4-4ED7-8900-D4F19C8471BB}" dt="2023-03-24T13:40:33.911" v="26" actId="20577"/>
          <ac:spMkLst>
            <pc:docMk/>
            <pc:sldMk cId="4120235075" sldId="269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CE94243C-E6B4-4ED7-8900-D4F19C8471BB}" dt="2023-03-24T13:40:40.574" v="30" actId="20577"/>
        <pc:sldMkLst>
          <pc:docMk/>
          <pc:sldMk cId="2491726500" sldId="270"/>
        </pc:sldMkLst>
        <pc:spChg chg="mod">
          <ac:chgData name="Karen Washburn" userId="0881ceb9-4966-4da0-a812-c9b159210564" providerId="ADAL" clId="{CE94243C-E6B4-4ED7-8900-D4F19C8471BB}" dt="2023-03-24T13:40:37.854" v="28" actId="20577"/>
          <ac:spMkLst>
            <pc:docMk/>
            <pc:sldMk cId="2491726500" sldId="270"/>
            <ac:spMk id="2" creationId="{9A333037-9C25-FA21-A0F6-E2BC09EDEC5F}"/>
          </ac:spMkLst>
        </pc:spChg>
        <pc:spChg chg="mod">
          <ac:chgData name="Karen Washburn" userId="0881ceb9-4966-4da0-a812-c9b159210564" providerId="ADAL" clId="{CE94243C-E6B4-4ED7-8900-D4F19C8471BB}" dt="2023-03-24T13:40:40.574" v="30" actId="20577"/>
          <ac:spMkLst>
            <pc:docMk/>
            <pc:sldMk cId="2491726500" sldId="270"/>
            <ac:spMk id="3" creationId="{3146FDA5-9E5B-B5F4-AB55-81878A7D8383}"/>
          </ac:spMkLst>
        </pc:spChg>
      </pc:sldChg>
      <pc:sldChg chg="modSp add mod">
        <pc:chgData name="Karen Washburn" userId="0881ceb9-4966-4da0-a812-c9b159210564" providerId="ADAL" clId="{CE94243C-E6B4-4ED7-8900-D4F19C8471BB}" dt="2023-03-24T13:40:50.431" v="35" actId="20577"/>
        <pc:sldMkLst>
          <pc:docMk/>
          <pc:sldMk cId="2988830852" sldId="271"/>
        </pc:sldMkLst>
        <pc:spChg chg="mod">
          <ac:chgData name="Karen Washburn" userId="0881ceb9-4966-4da0-a812-c9b159210564" providerId="ADAL" clId="{CE94243C-E6B4-4ED7-8900-D4F19C8471BB}" dt="2023-03-24T13:40:50.431" v="35" actId="20577"/>
          <ac:spMkLst>
            <pc:docMk/>
            <pc:sldMk cId="2988830852" sldId="271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CE94243C-E6B4-4ED7-8900-D4F19C8471BB}" dt="2023-03-24T13:41:04.710" v="42" actId="20577"/>
        <pc:sldMkLst>
          <pc:docMk/>
          <pc:sldMk cId="3460553659" sldId="272"/>
        </pc:sldMkLst>
        <pc:spChg chg="mod">
          <ac:chgData name="Karen Washburn" userId="0881ceb9-4966-4da0-a812-c9b159210564" providerId="ADAL" clId="{CE94243C-E6B4-4ED7-8900-D4F19C8471BB}" dt="2023-03-24T13:40:59.453" v="40" actId="20577"/>
          <ac:spMkLst>
            <pc:docMk/>
            <pc:sldMk cId="3460553659" sldId="272"/>
            <ac:spMk id="2" creationId="{9A333037-9C25-FA21-A0F6-E2BC09EDEC5F}"/>
          </ac:spMkLst>
        </pc:spChg>
        <pc:spChg chg="mod">
          <ac:chgData name="Karen Washburn" userId="0881ceb9-4966-4da0-a812-c9b159210564" providerId="ADAL" clId="{CE94243C-E6B4-4ED7-8900-D4F19C8471BB}" dt="2023-03-24T13:41:04.710" v="42" actId="20577"/>
          <ac:spMkLst>
            <pc:docMk/>
            <pc:sldMk cId="3460553659" sldId="272"/>
            <ac:spMk id="3" creationId="{3146FDA5-9E5B-B5F4-AB55-81878A7D8383}"/>
          </ac:spMkLst>
        </pc:spChg>
      </pc:sldChg>
      <pc:sldChg chg="modSp add mod">
        <pc:chgData name="Karen Washburn" userId="0881ceb9-4966-4da0-a812-c9b159210564" providerId="ADAL" clId="{CE94243C-E6B4-4ED7-8900-D4F19C8471BB}" dt="2023-03-24T13:41:15.615" v="46" actId="20577"/>
        <pc:sldMkLst>
          <pc:docMk/>
          <pc:sldMk cId="3141817504" sldId="273"/>
        </pc:sldMkLst>
        <pc:spChg chg="mod">
          <ac:chgData name="Karen Washburn" userId="0881ceb9-4966-4da0-a812-c9b159210564" providerId="ADAL" clId="{CE94243C-E6B4-4ED7-8900-D4F19C8471BB}" dt="2023-03-24T13:41:15.615" v="46" actId="20577"/>
          <ac:spMkLst>
            <pc:docMk/>
            <pc:sldMk cId="3141817504" sldId="273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CE94243C-E6B4-4ED7-8900-D4F19C8471BB}" dt="2023-03-24T13:51:46.236" v="52" actId="20577"/>
        <pc:sldMkLst>
          <pc:docMk/>
          <pc:sldMk cId="2535376581" sldId="274"/>
        </pc:sldMkLst>
        <pc:spChg chg="mod">
          <ac:chgData name="Karen Washburn" userId="0881ceb9-4966-4da0-a812-c9b159210564" providerId="ADAL" clId="{CE94243C-E6B4-4ED7-8900-D4F19C8471BB}" dt="2023-03-24T13:51:43.180" v="50" actId="20577"/>
          <ac:spMkLst>
            <pc:docMk/>
            <pc:sldMk cId="2535376581" sldId="274"/>
            <ac:spMk id="2" creationId="{9A333037-9C25-FA21-A0F6-E2BC09EDEC5F}"/>
          </ac:spMkLst>
        </pc:spChg>
        <pc:spChg chg="mod">
          <ac:chgData name="Karen Washburn" userId="0881ceb9-4966-4da0-a812-c9b159210564" providerId="ADAL" clId="{CE94243C-E6B4-4ED7-8900-D4F19C8471BB}" dt="2023-03-24T13:51:46.236" v="52" actId="20577"/>
          <ac:spMkLst>
            <pc:docMk/>
            <pc:sldMk cId="2535376581" sldId="274"/>
            <ac:spMk id="3" creationId="{3146FDA5-9E5B-B5F4-AB55-81878A7D8383}"/>
          </ac:spMkLst>
        </pc:spChg>
      </pc:sldChg>
      <pc:sldChg chg="modSp add mod">
        <pc:chgData name="Karen Washburn" userId="0881ceb9-4966-4da0-a812-c9b159210564" providerId="ADAL" clId="{CE94243C-E6B4-4ED7-8900-D4F19C8471BB}" dt="2023-03-24T13:52:02.773" v="57" actId="20577"/>
        <pc:sldMkLst>
          <pc:docMk/>
          <pc:sldMk cId="1087847904" sldId="275"/>
        </pc:sldMkLst>
        <pc:spChg chg="mod">
          <ac:chgData name="Karen Washburn" userId="0881ceb9-4966-4da0-a812-c9b159210564" providerId="ADAL" clId="{CE94243C-E6B4-4ED7-8900-D4F19C8471BB}" dt="2023-03-24T13:52:02.773" v="57" actId="20577"/>
          <ac:spMkLst>
            <pc:docMk/>
            <pc:sldMk cId="1087847904" sldId="275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CE94243C-E6B4-4ED7-8900-D4F19C8471BB}" dt="2023-03-24T13:52:13.690" v="63" actId="20577"/>
        <pc:sldMkLst>
          <pc:docMk/>
          <pc:sldMk cId="4272873693" sldId="276"/>
        </pc:sldMkLst>
        <pc:spChg chg="mod">
          <ac:chgData name="Karen Washburn" userId="0881ceb9-4966-4da0-a812-c9b159210564" providerId="ADAL" clId="{CE94243C-E6B4-4ED7-8900-D4F19C8471BB}" dt="2023-03-24T13:52:10.029" v="61" actId="20577"/>
          <ac:spMkLst>
            <pc:docMk/>
            <pc:sldMk cId="4272873693" sldId="276"/>
            <ac:spMk id="2" creationId="{9A333037-9C25-FA21-A0F6-E2BC09EDEC5F}"/>
          </ac:spMkLst>
        </pc:spChg>
        <pc:spChg chg="mod">
          <ac:chgData name="Karen Washburn" userId="0881ceb9-4966-4da0-a812-c9b159210564" providerId="ADAL" clId="{CE94243C-E6B4-4ED7-8900-D4F19C8471BB}" dt="2023-03-24T13:52:13.690" v="63" actId="20577"/>
          <ac:spMkLst>
            <pc:docMk/>
            <pc:sldMk cId="4272873693" sldId="276"/>
            <ac:spMk id="3" creationId="{3146FDA5-9E5B-B5F4-AB55-81878A7D8383}"/>
          </ac:spMkLst>
        </pc:spChg>
      </pc:sldChg>
      <pc:sldChg chg="modSp add mod">
        <pc:chgData name="Karen Washburn" userId="0881ceb9-4966-4da0-a812-c9b159210564" providerId="ADAL" clId="{CE94243C-E6B4-4ED7-8900-D4F19C8471BB}" dt="2023-03-24T13:52:32.690" v="70" actId="20577"/>
        <pc:sldMkLst>
          <pc:docMk/>
          <pc:sldMk cId="3055191556" sldId="277"/>
        </pc:sldMkLst>
        <pc:spChg chg="mod">
          <ac:chgData name="Karen Washburn" userId="0881ceb9-4966-4da0-a812-c9b159210564" providerId="ADAL" clId="{CE94243C-E6B4-4ED7-8900-D4F19C8471BB}" dt="2023-03-24T13:52:32.690" v="70" actId="20577"/>
          <ac:spMkLst>
            <pc:docMk/>
            <pc:sldMk cId="3055191556" sldId="277"/>
            <ac:spMk id="2" creationId="{9A333037-9C25-FA21-A0F6-E2BC09EDEC5F}"/>
          </ac:spMkLst>
        </pc:spChg>
      </pc:sldChg>
      <pc:sldChg chg="modSp add mod">
        <pc:chgData name="Karen Washburn" userId="0881ceb9-4966-4da0-a812-c9b159210564" providerId="ADAL" clId="{CE94243C-E6B4-4ED7-8900-D4F19C8471BB}" dt="2023-03-24T13:53:07.731" v="73" actId="20577"/>
        <pc:sldMkLst>
          <pc:docMk/>
          <pc:sldMk cId="4287460920" sldId="278"/>
        </pc:sldMkLst>
        <pc:spChg chg="mod">
          <ac:chgData name="Karen Washburn" userId="0881ceb9-4966-4da0-a812-c9b159210564" providerId="ADAL" clId="{CE94243C-E6B4-4ED7-8900-D4F19C8471BB}" dt="2023-03-24T13:52:23.764" v="67" actId="20577"/>
          <ac:spMkLst>
            <pc:docMk/>
            <pc:sldMk cId="4287460920" sldId="278"/>
            <ac:spMk id="2" creationId="{9A333037-9C25-FA21-A0F6-E2BC09EDEC5F}"/>
          </ac:spMkLst>
        </pc:spChg>
        <pc:spChg chg="mod">
          <ac:chgData name="Karen Washburn" userId="0881ceb9-4966-4da0-a812-c9b159210564" providerId="ADAL" clId="{CE94243C-E6B4-4ED7-8900-D4F19C8471BB}" dt="2023-03-24T13:53:07.731" v="73" actId="20577"/>
          <ac:spMkLst>
            <pc:docMk/>
            <pc:sldMk cId="4287460920" sldId="278"/>
            <ac:spMk id="3" creationId="{3146FDA5-9E5B-B5F4-AB55-81878A7D838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7x9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08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11x11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121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018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3x9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235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3x9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27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1726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30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84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0553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4x7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817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4x7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28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5376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4x3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847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4x3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12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2873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191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7x9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35106"/>
            <a:ext cx="9070848" cy="110415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63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05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12x9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00B0F0"/>
                </a:solidFill>
              </a:rPr>
              <a:t>108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7460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75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35106"/>
            <a:ext cx="9070848" cy="110415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42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62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4x8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226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4x8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32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1853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59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54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7518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11x11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505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1301</TotalTime>
  <Words>30</Words>
  <Application>Microsoft Office PowerPoint</Application>
  <PresentationFormat>Widescreen</PresentationFormat>
  <Paragraphs>30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Dreaming Outloud Pro</vt:lpstr>
      <vt:lpstr>Garamond</vt:lpstr>
      <vt:lpstr>Savon</vt:lpstr>
      <vt:lpstr>7x9</vt:lpstr>
      <vt:lpstr>7x9</vt:lpstr>
      <vt:lpstr>6x7</vt:lpstr>
      <vt:lpstr>6x7</vt:lpstr>
      <vt:lpstr>4x8</vt:lpstr>
      <vt:lpstr>4x8</vt:lpstr>
      <vt:lpstr>6x9</vt:lpstr>
      <vt:lpstr>6x9</vt:lpstr>
      <vt:lpstr>11x11</vt:lpstr>
      <vt:lpstr>11x11</vt:lpstr>
      <vt:lpstr>3x9</vt:lpstr>
      <vt:lpstr>3x9</vt:lpstr>
      <vt:lpstr>12x7</vt:lpstr>
      <vt:lpstr>12x7</vt:lpstr>
      <vt:lpstr>4x7</vt:lpstr>
      <vt:lpstr>4x7</vt:lpstr>
      <vt:lpstr>4x3</vt:lpstr>
      <vt:lpstr>4x3</vt:lpstr>
      <vt:lpstr>12x9</vt:lpstr>
      <vt:lpstr>12x9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7x7</dc:title>
  <dc:creator>Karen Washburn</dc:creator>
  <cp:lastModifiedBy>Karen Washburn</cp:lastModifiedBy>
  <cp:revision>6</cp:revision>
  <dcterms:created xsi:type="dcterms:W3CDTF">2023-03-23T16:11:22Z</dcterms:created>
  <dcterms:modified xsi:type="dcterms:W3CDTF">2023-03-24T13:53:17Z</dcterms:modified>
</cp:coreProperties>
</file>