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Washburn" userId="0881ceb9-4966-4da0-a812-c9b159210564" providerId="ADAL" clId="{CAFD9EB1-7B8D-4490-9AE4-4465D05A8524}"/>
    <pc:docChg chg="modSld">
      <pc:chgData name="Karen Washburn" userId="0881ceb9-4966-4da0-a812-c9b159210564" providerId="ADAL" clId="{CAFD9EB1-7B8D-4490-9AE4-4465D05A8524}" dt="2023-03-24T13:37:46.631" v="13" actId="20577"/>
      <pc:docMkLst>
        <pc:docMk/>
      </pc:docMkLst>
      <pc:sldChg chg="modSp mod">
        <pc:chgData name="Karen Washburn" userId="0881ceb9-4966-4da0-a812-c9b159210564" providerId="ADAL" clId="{CAFD9EB1-7B8D-4490-9AE4-4465D05A8524}" dt="2023-03-24T13:37:38.455" v="9" actId="20577"/>
        <pc:sldMkLst>
          <pc:docMk/>
          <pc:sldMk cId="4222259892" sldId="262"/>
        </pc:sldMkLst>
        <pc:spChg chg="mod">
          <ac:chgData name="Karen Washburn" userId="0881ceb9-4966-4da0-a812-c9b159210564" providerId="ADAL" clId="{CAFD9EB1-7B8D-4490-9AE4-4465D05A8524}" dt="2023-03-24T13:37:38.455" v="9" actId="20577"/>
          <ac:spMkLst>
            <pc:docMk/>
            <pc:sldMk cId="4222259892" sldId="262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CAFD9EB1-7B8D-4490-9AE4-4465D05A8524}" dt="2023-03-24T13:37:31.719" v="7" actId="20577"/>
        <pc:sldMkLst>
          <pc:docMk/>
          <pc:sldMk cId="871853526" sldId="264"/>
        </pc:sldMkLst>
        <pc:spChg chg="mod">
          <ac:chgData name="Karen Washburn" userId="0881ceb9-4966-4da0-a812-c9b159210564" providerId="ADAL" clId="{CAFD9EB1-7B8D-4490-9AE4-4465D05A8524}" dt="2023-03-24T13:37:28.879" v="5" actId="20577"/>
          <ac:spMkLst>
            <pc:docMk/>
            <pc:sldMk cId="871853526" sldId="264"/>
            <ac:spMk id="2" creationId="{9A333037-9C25-FA21-A0F6-E2BC09EDEC5F}"/>
          </ac:spMkLst>
        </pc:spChg>
        <pc:spChg chg="mod">
          <ac:chgData name="Karen Washburn" userId="0881ceb9-4966-4da0-a812-c9b159210564" providerId="ADAL" clId="{CAFD9EB1-7B8D-4490-9AE4-4465D05A8524}" dt="2023-03-24T13:37:31.719" v="7" actId="20577"/>
          <ac:spMkLst>
            <pc:docMk/>
            <pc:sldMk cId="871853526" sldId="264"/>
            <ac:spMk id="3" creationId="{3146FDA5-9E5B-B5F4-AB55-81878A7D8383}"/>
          </ac:spMkLst>
        </pc:spChg>
      </pc:sldChg>
      <pc:sldChg chg="modSp mod">
        <pc:chgData name="Karen Washburn" userId="0881ceb9-4966-4da0-a812-c9b159210564" providerId="ADAL" clId="{CAFD9EB1-7B8D-4490-9AE4-4465D05A8524}" dt="2023-03-24T13:37:24.775" v="2" actId="20577"/>
        <pc:sldMkLst>
          <pc:docMk/>
          <pc:sldMk cId="2055226356" sldId="265"/>
        </pc:sldMkLst>
        <pc:spChg chg="mod">
          <ac:chgData name="Karen Washburn" userId="0881ceb9-4966-4da0-a812-c9b159210564" providerId="ADAL" clId="{CAFD9EB1-7B8D-4490-9AE4-4465D05A8524}" dt="2023-03-24T13:37:24.775" v="2" actId="20577"/>
          <ac:spMkLst>
            <pc:docMk/>
            <pc:sldMk cId="2055226356" sldId="265"/>
            <ac:spMk id="2" creationId="{9A333037-9C25-FA21-A0F6-E2BC09EDEC5F}"/>
          </ac:spMkLst>
        </pc:spChg>
      </pc:sldChg>
      <pc:sldChg chg="modSp mod">
        <pc:chgData name="Karen Washburn" userId="0881ceb9-4966-4da0-a812-c9b159210564" providerId="ADAL" clId="{CAFD9EB1-7B8D-4490-9AE4-4465D05A8524}" dt="2023-03-24T13:37:46.631" v="13" actId="20577"/>
        <pc:sldMkLst>
          <pc:docMk/>
          <pc:sldMk cId="1407518928" sldId="266"/>
        </pc:sldMkLst>
        <pc:spChg chg="mod">
          <ac:chgData name="Karen Washburn" userId="0881ceb9-4966-4da0-a812-c9b159210564" providerId="ADAL" clId="{CAFD9EB1-7B8D-4490-9AE4-4465D05A8524}" dt="2023-03-24T13:37:42.447" v="11" actId="20577"/>
          <ac:spMkLst>
            <pc:docMk/>
            <pc:sldMk cId="1407518928" sldId="266"/>
            <ac:spMk id="2" creationId="{9A333037-9C25-FA21-A0F6-E2BC09EDEC5F}"/>
          </ac:spMkLst>
        </pc:spChg>
        <pc:spChg chg="mod">
          <ac:chgData name="Karen Washburn" userId="0881ceb9-4966-4da0-a812-c9b159210564" providerId="ADAL" clId="{CAFD9EB1-7B8D-4490-9AE4-4465D05A8524}" dt="2023-03-24T13:37:46.631" v="13" actId="20577"/>
          <ac:spMkLst>
            <pc:docMk/>
            <pc:sldMk cId="1407518928" sldId="266"/>
            <ac:spMk id="3" creationId="{3146FDA5-9E5B-B5F4-AB55-81878A7D83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63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42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54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518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1285</TotalTime>
  <Words>12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Dreaming Outloud Pro</vt:lpstr>
      <vt:lpstr>Garamond</vt:lpstr>
      <vt:lpstr>Savon</vt:lpstr>
      <vt:lpstr>7x9</vt:lpstr>
      <vt:lpstr>7x9</vt:lpstr>
      <vt:lpstr>6x7</vt:lpstr>
      <vt:lpstr>6x7</vt:lpstr>
      <vt:lpstr>6x8</vt:lpstr>
      <vt:lpstr>6x8</vt:lpstr>
      <vt:lpstr>6x9</vt:lpstr>
      <vt:lpstr>6x9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5</cp:revision>
  <dcterms:created xsi:type="dcterms:W3CDTF">2023-03-23T16:11:22Z</dcterms:created>
  <dcterms:modified xsi:type="dcterms:W3CDTF">2023-03-24T13:37:52Z</dcterms:modified>
</cp:coreProperties>
</file>