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0" r:id="rId3"/>
    <p:sldId id="261" r:id="rId4"/>
    <p:sldId id="263" r:id="rId5"/>
    <p:sldId id="265" r:id="rId6"/>
    <p:sldId id="264" r:id="rId7"/>
    <p:sldId id="262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Washburn" userId="0881ceb9-4966-4da0-a812-c9b159210564" providerId="ADAL" clId="{01784B0A-B20B-4CD7-85C3-168C569A6F75}"/>
    <pc:docChg chg="delSld modSld">
      <pc:chgData name="Karen Washburn" userId="0881ceb9-4966-4da0-a812-c9b159210564" providerId="ADAL" clId="{01784B0A-B20B-4CD7-85C3-168C569A6F75}" dt="2023-03-24T13:36:24.219" v="45" actId="47"/>
      <pc:docMkLst>
        <pc:docMk/>
      </pc:docMkLst>
      <pc:sldChg chg="modSp mod">
        <pc:chgData name="Karen Washburn" userId="0881ceb9-4966-4da0-a812-c9b159210564" providerId="ADAL" clId="{01784B0A-B20B-4CD7-85C3-168C569A6F75}" dt="2023-03-24T13:35:06.616" v="3" actId="20577"/>
        <pc:sldMkLst>
          <pc:docMk/>
          <pc:sldMk cId="970608122" sldId="256"/>
        </pc:sldMkLst>
        <pc:spChg chg="mod">
          <ac:chgData name="Karen Washburn" userId="0881ceb9-4966-4da0-a812-c9b159210564" providerId="ADAL" clId="{01784B0A-B20B-4CD7-85C3-168C569A6F75}" dt="2023-03-24T13:35:06.616" v="3" actId="20577"/>
          <ac:spMkLst>
            <pc:docMk/>
            <pc:sldMk cId="970608122" sldId="256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01784B0A-B20B-4CD7-85C3-168C569A6F75}" dt="2023-03-24T13:35:18.318" v="11" actId="20577"/>
        <pc:sldMkLst>
          <pc:docMk/>
          <pc:sldMk cId="4037005779" sldId="260"/>
        </pc:sldMkLst>
        <pc:spChg chg="mod">
          <ac:chgData name="Karen Washburn" userId="0881ceb9-4966-4da0-a812-c9b159210564" providerId="ADAL" clId="{01784B0A-B20B-4CD7-85C3-168C569A6F75}" dt="2023-03-24T13:35:15.080" v="9" actId="20577"/>
          <ac:spMkLst>
            <pc:docMk/>
            <pc:sldMk cId="4037005779" sldId="260"/>
            <ac:spMk id="2" creationId="{9A333037-9C25-FA21-A0F6-E2BC09EDEC5F}"/>
          </ac:spMkLst>
        </pc:spChg>
        <pc:spChg chg="mod">
          <ac:chgData name="Karen Washburn" userId="0881ceb9-4966-4da0-a812-c9b159210564" providerId="ADAL" clId="{01784B0A-B20B-4CD7-85C3-168C569A6F75}" dt="2023-03-24T13:35:18.318" v="11" actId="20577"/>
          <ac:spMkLst>
            <pc:docMk/>
            <pc:sldMk cId="4037005779" sldId="260"/>
            <ac:spMk id="3" creationId="{3146FDA5-9E5B-B5F4-AB55-81878A7D8383}"/>
          </ac:spMkLst>
        </pc:spChg>
      </pc:sldChg>
      <pc:sldChg chg="modSp mod">
        <pc:chgData name="Karen Washburn" userId="0881ceb9-4966-4da0-a812-c9b159210564" providerId="ADAL" clId="{01784B0A-B20B-4CD7-85C3-168C569A6F75}" dt="2023-03-24T13:35:25.847" v="17" actId="20577"/>
        <pc:sldMkLst>
          <pc:docMk/>
          <pc:sldMk cId="705075374" sldId="261"/>
        </pc:sldMkLst>
        <pc:spChg chg="mod">
          <ac:chgData name="Karen Washburn" userId="0881ceb9-4966-4da0-a812-c9b159210564" providerId="ADAL" clId="{01784B0A-B20B-4CD7-85C3-168C569A6F75}" dt="2023-03-24T13:35:25.847" v="17" actId="20577"/>
          <ac:spMkLst>
            <pc:docMk/>
            <pc:sldMk cId="705075374" sldId="261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01784B0A-B20B-4CD7-85C3-168C569A6F75}" dt="2023-03-24T13:36:08.024" v="36" actId="20577"/>
        <pc:sldMkLst>
          <pc:docMk/>
          <pc:sldMk cId="4222259892" sldId="262"/>
        </pc:sldMkLst>
        <pc:spChg chg="mod">
          <ac:chgData name="Karen Washburn" userId="0881ceb9-4966-4da0-a812-c9b159210564" providerId="ADAL" clId="{01784B0A-B20B-4CD7-85C3-168C569A6F75}" dt="2023-03-24T13:36:08.024" v="36" actId="20577"/>
          <ac:spMkLst>
            <pc:docMk/>
            <pc:sldMk cId="4222259892" sldId="262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01784B0A-B20B-4CD7-85C3-168C569A6F75}" dt="2023-03-24T13:35:35.615" v="25" actId="20577"/>
        <pc:sldMkLst>
          <pc:docMk/>
          <pc:sldMk cId="927628470" sldId="263"/>
        </pc:sldMkLst>
        <pc:spChg chg="mod">
          <ac:chgData name="Karen Washburn" userId="0881ceb9-4966-4da0-a812-c9b159210564" providerId="ADAL" clId="{01784B0A-B20B-4CD7-85C3-168C569A6F75}" dt="2023-03-24T13:35:31.725" v="23" actId="20577"/>
          <ac:spMkLst>
            <pc:docMk/>
            <pc:sldMk cId="927628470" sldId="263"/>
            <ac:spMk id="2" creationId="{9A333037-9C25-FA21-A0F6-E2BC09EDEC5F}"/>
          </ac:spMkLst>
        </pc:spChg>
        <pc:spChg chg="mod">
          <ac:chgData name="Karen Washburn" userId="0881ceb9-4966-4da0-a812-c9b159210564" providerId="ADAL" clId="{01784B0A-B20B-4CD7-85C3-168C569A6F75}" dt="2023-03-24T13:35:35.615" v="25" actId="20577"/>
          <ac:spMkLst>
            <pc:docMk/>
            <pc:sldMk cId="927628470" sldId="263"/>
            <ac:spMk id="3" creationId="{3146FDA5-9E5B-B5F4-AB55-81878A7D8383}"/>
          </ac:spMkLst>
        </pc:spChg>
      </pc:sldChg>
      <pc:sldChg chg="modSp mod">
        <pc:chgData name="Karen Washburn" userId="0881ceb9-4966-4da0-a812-c9b159210564" providerId="ADAL" clId="{01784B0A-B20B-4CD7-85C3-168C569A6F75}" dt="2023-03-24T13:35:58.868" v="31" actId="20577"/>
        <pc:sldMkLst>
          <pc:docMk/>
          <pc:sldMk cId="871853526" sldId="264"/>
        </pc:sldMkLst>
        <pc:spChg chg="mod">
          <ac:chgData name="Karen Washburn" userId="0881ceb9-4966-4da0-a812-c9b159210564" providerId="ADAL" clId="{01784B0A-B20B-4CD7-85C3-168C569A6F75}" dt="2023-03-24T13:35:45.456" v="29" actId="20577"/>
          <ac:spMkLst>
            <pc:docMk/>
            <pc:sldMk cId="871853526" sldId="264"/>
            <ac:spMk id="2" creationId="{9A333037-9C25-FA21-A0F6-E2BC09EDEC5F}"/>
          </ac:spMkLst>
        </pc:spChg>
        <pc:spChg chg="mod">
          <ac:chgData name="Karen Washburn" userId="0881ceb9-4966-4da0-a812-c9b159210564" providerId="ADAL" clId="{01784B0A-B20B-4CD7-85C3-168C569A6F75}" dt="2023-03-24T13:35:58.868" v="31" actId="20577"/>
          <ac:spMkLst>
            <pc:docMk/>
            <pc:sldMk cId="871853526" sldId="264"/>
            <ac:spMk id="3" creationId="{3146FDA5-9E5B-B5F4-AB55-81878A7D8383}"/>
          </ac:spMkLst>
        </pc:spChg>
      </pc:sldChg>
      <pc:sldChg chg="modSp mod">
        <pc:chgData name="Karen Washburn" userId="0881ceb9-4966-4da0-a812-c9b159210564" providerId="ADAL" clId="{01784B0A-B20B-4CD7-85C3-168C569A6F75}" dt="2023-03-24T13:35:40.304" v="27" actId="20577"/>
        <pc:sldMkLst>
          <pc:docMk/>
          <pc:sldMk cId="2055226356" sldId="265"/>
        </pc:sldMkLst>
        <pc:spChg chg="mod">
          <ac:chgData name="Karen Washburn" userId="0881ceb9-4966-4da0-a812-c9b159210564" providerId="ADAL" clId="{01784B0A-B20B-4CD7-85C3-168C569A6F75}" dt="2023-03-24T13:35:40.304" v="27" actId="20577"/>
          <ac:spMkLst>
            <pc:docMk/>
            <pc:sldMk cId="2055226356" sldId="265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01784B0A-B20B-4CD7-85C3-168C569A6F75}" dt="2023-03-24T13:36:18.902" v="43" actId="20577"/>
        <pc:sldMkLst>
          <pc:docMk/>
          <pc:sldMk cId="1407518928" sldId="266"/>
        </pc:sldMkLst>
        <pc:spChg chg="mod">
          <ac:chgData name="Karen Washburn" userId="0881ceb9-4966-4da0-a812-c9b159210564" providerId="ADAL" clId="{01784B0A-B20B-4CD7-85C3-168C569A6F75}" dt="2023-03-24T13:36:16.310" v="41" actId="20577"/>
          <ac:spMkLst>
            <pc:docMk/>
            <pc:sldMk cId="1407518928" sldId="266"/>
            <ac:spMk id="2" creationId="{9A333037-9C25-FA21-A0F6-E2BC09EDEC5F}"/>
          </ac:spMkLst>
        </pc:spChg>
        <pc:spChg chg="mod">
          <ac:chgData name="Karen Washburn" userId="0881ceb9-4966-4da0-a812-c9b159210564" providerId="ADAL" clId="{01784B0A-B20B-4CD7-85C3-168C569A6F75}" dt="2023-03-24T13:36:18.902" v="43" actId="20577"/>
          <ac:spMkLst>
            <pc:docMk/>
            <pc:sldMk cId="1407518928" sldId="266"/>
            <ac:spMk id="3" creationId="{3146FDA5-9E5B-B5F4-AB55-81878A7D8383}"/>
          </ac:spMkLst>
        </pc:spChg>
      </pc:sldChg>
      <pc:sldChg chg="del">
        <pc:chgData name="Karen Washburn" userId="0881ceb9-4966-4da0-a812-c9b159210564" providerId="ADAL" clId="{01784B0A-B20B-4CD7-85C3-168C569A6F75}" dt="2023-03-24T13:36:23.236" v="44" actId="47"/>
        <pc:sldMkLst>
          <pc:docMk/>
          <pc:sldMk cId="3618955601" sldId="268"/>
        </pc:sldMkLst>
      </pc:sldChg>
      <pc:sldChg chg="del">
        <pc:chgData name="Karen Washburn" userId="0881ceb9-4966-4da0-a812-c9b159210564" providerId="ADAL" clId="{01784B0A-B20B-4CD7-85C3-168C569A6F75}" dt="2023-03-24T13:36:24.219" v="45" actId="47"/>
        <pc:sldMkLst>
          <pc:docMk/>
          <pc:sldMk cId="1609654320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7x9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608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7x9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035106"/>
            <a:ext cx="9070848" cy="110415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63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05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75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035106"/>
            <a:ext cx="9070848" cy="110415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42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628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226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72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1853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6x6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59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6x6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36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75189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1284</TotalTime>
  <Words>12</Words>
  <Application>Microsoft Office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Dreaming Outloud Pro</vt:lpstr>
      <vt:lpstr>Garamond</vt:lpstr>
      <vt:lpstr>Savon</vt:lpstr>
      <vt:lpstr>7x9</vt:lpstr>
      <vt:lpstr>7x9</vt:lpstr>
      <vt:lpstr>6x7</vt:lpstr>
      <vt:lpstr>6x7</vt:lpstr>
      <vt:lpstr>6x12</vt:lpstr>
      <vt:lpstr>6x12</vt:lpstr>
      <vt:lpstr>6x6</vt:lpstr>
      <vt:lpstr>6x6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7x7</dc:title>
  <dc:creator>Karen Washburn</dc:creator>
  <cp:lastModifiedBy>Karen Washburn</cp:lastModifiedBy>
  <cp:revision>4</cp:revision>
  <dcterms:created xsi:type="dcterms:W3CDTF">2023-03-23T16:11:22Z</dcterms:created>
  <dcterms:modified xsi:type="dcterms:W3CDTF">2023-03-24T13:36:31Z</dcterms:modified>
</cp:coreProperties>
</file>