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3438CE80-C847-4042-A90D-6868984359D9}"/>
    <pc:docChg chg="modSld">
      <pc:chgData name="Karen Washburn" userId="0881ceb9-4966-4da0-a812-c9b159210564" providerId="ADAL" clId="{3438CE80-C847-4042-A90D-6868984359D9}" dt="2023-03-24T13:34:09.117" v="39" actId="20577"/>
      <pc:docMkLst>
        <pc:docMk/>
      </pc:docMkLst>
      <pc:sldChg chg="modSp mod">
        <pc:chgData name="Karen Washburn" userId="0881ceb9-4966-4da0-a812-c9b159210564" providerId="ADAL" clId="{3438CE80-C847-4042-A90D-6868984359D9}" dt="2023-03-23T16:33:32.005" v="5" actId="20577"/>
        <pc:sldMkLst>
          <pc:docMk/>
          <pc:sldMk cId="970608122" sldId="256"/>
        </pc:sldMkLst>
        <pc:spChg chg="mod">
          <ac:chgData name="Karen Washburn" userId="0881ceb9-4966-4da0-a812-c9b159210564" providerId="ADAL" clId="{3438CE80-C847-4042-A90D-6868984359D9}" dt="2023-03-23T16:33:32.005" v="5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3438CE80-C847-4042-A90D-6868984359D9}" dt="2023-03-23T16:33:40.229" v="13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3438CE80-C847-4042-A90D-6868984359D9}" dt="2023-03-23T16:33:37.948" v="10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3438CE80-C847-4042-A90D-6868984359D9}" dt="2023-03-23T16:33:40.229" v="13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3438CE80-C847-4042-A90D-6868984359D9}" dt="2023-03-23T16:33:47.450" v="18" actId="20577"/>
        <pc:sldMkLst>
          <pc:docMk/>
          <pc:sldMk cId="705075374" sldId="261"/>
        </pc:sldMkLst>
        <pc:spChg chg="mod">
          <ac:chgData name="Karen Washburn" userId="0881ceb9-4966-4da0-a812-c9b159210564" providerId="ADAL" clId="{3438CE80-C847-4042-A90D-6868984359D9}" dt="2023-03-23T16:33:47.450" v="18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3438CE80-C847-4042-A90D-6868984359D9}" dt="2023-03-23T16:33:55.308" v="26" actId="20577"/>
        <pc:sldMkLst>
          <pc:docMk/>
          <pc:sldMk cId="927628470" sldId="263"/>
        </pc:sldMkLst>
        <pc:spChg chg="mod">
          <ac:chgData name="Karen Washburn" userId="0881ceb9-4966-4da0-a812-c9b159210564" providerId="ADAL" clId="{3438CE80-C847-4042-A90D-6868984359D9}" dt="2023-03-23T16:33:53.061" v="23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3438CE80-C847-4042-A90D-6868984359D9}" dt="2023-03-23T16:33:55.308" v="26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3438CE80-C847-4042-A90D-6868984359D9}" dt="2023-03-23T16:34:03.941" v="32" actId="20577"/>
        <pc:sldMkLst>
          <pc:docMk/>
          <pc:sldMk cId="871853526" sldId="264"/>
        </pc:sldMkLst>
        <pc:spChg chg="mod">
          <ac:chgData name="Karen Washburn" userId="0881ceb9-4966-4da0-a812-c9b159210564" providerId="ADAL" clId="{3438CE80-C847-4042-A90D-6868984359D9}" dt="2023-03-23T16:34:03.941" v="32" actId="20577"/>
          <ac:spMkLst>
            <pc:docMk/>
            <pc:sldMk cId="871853526" sldId="264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3438CE80-C847-4042-A90D-6868984359D9}" dt="2023-03-23T16:33:59.436" v="29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3438CE80-C847-4042-A90D-6868984359D9}" dt="2023-03-23T16:33:59.436" v="29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3438CE80-C847-4042-A90D-6868984359D9}" dt="2023-03-24T13:33:08.073" v="34" actId="20577"/>
        <pc:sldMkLst>
          <pc:docMk/>
          <pc:sldMk cId="3618955601" sldId="268"/>
        </pc:sldMkLst>
        <pc:spChg chg="mod">
          <ac:chgData name="Karen Washburn" userId="0881ceb9-4966-4da0-a812-c9b159210564" providerId="ADAL" clId="{3438CE80-C847-4042-A90D-6868984359D9}" dt="2023-03-24T13:33:08.073" v="34" actId="20577"/>
          <ac:spMkLst>
            <pc:docMk/>
            <pc:sldMk cId="3618955601" sldId="268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3438CE80-C847-4042-A90D-6868984359D9}" dt="2023-03-24T13:34:09.117" v="39" actId="20577"/>
        <pc:sldMkLst>
          <pc:docMk/>
          <pc:sldMk cId="1609654320" sldId="269"/>
        </pc:sldMkLst>
        <pc:spChg chg="mod">
          <ac:chgData name="Karen Washburn" userId="0881ceb9-4966-4da0-a812-c9b159210564" providerId="ADAL" clId="{3438CE80-C847-4042-A90D-6868984359D9}" dt="2023-03-24T13:34:05.208" v="36" actId="20577"/>
          <ac:spMkLst>
            <pc:docMk/>
            <pc:sldMk cId="1609654320" sldId="269"/>
            <ac:spMk id="2" creationId="{9A333037-9C25-FA21-A0F6-E2BC09EDEC5F}"/>
          </ac:spMkLst>
        </pc:spChg>
        <pc:spChg chg="mod">
          <ac:chgData name="Karen Washburn" userId="0881ceb9-4966-4da0-a812-c9b159210564" providerId="ADAL" clId="{3438CE80-C847-4042-A90D-6868984359D9}" dt="2023-03-24T13:34:09.117" v="39" actId="20577"/>
          <ac:spMkLst>
            <pc:docMk/>
            <pc:sldMk cId="1609654320" sldId="269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144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65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120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121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84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95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1282</TotalTime>
  <Words>15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Dreaming Outloud Pro</vt:lpstr>
      <vt:lpstr>Garamond</vt:lpstr>
      <vt:lpstr>Savon</vt:lpstr>
      <vt:lpstr>10x12</vt:lpstr>
      <vt:lpstr>10x12</vt:lpstr>
      <vt:lpstr>11x11</vt:lpstr>
      <vt:lpstr>11x11</vt:lpstr>
      <vt:lpstr>4x12</vt:lpstr>
      <vt:lpstr>4x12</vt:lpstr>
      <vt:lpstr>12x7</vt:lpstr>
      <vt:lpstr>12x7</vt:lpstr>
      <vt:lpstr>12x12</vt:lpstr>
      <vt:lpstr>12x12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3</cp:revision>
  <dcterms:created xsi:type="dcterms:W3CDTF">2023-03-23T16:11:22Z</dcterms:created>
  <dcterms:modified xsi:type="dcterms:W3CDTF">2023-03-24T13:34:12Z</dcterms:modified>
</cp:coreProperties>
</file>