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0" r:id="rId3"/>
    <p:sldId id="261" r:id="rId4"/>
    <p:sldId id="263" r:id="rId5"/>
    <p:sldId id="265" r:id="rId6"/>
    <p:sldId id="264" r:id="rId7"/>
    <p:sldId id="262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EC26DE-5E2E-45C6-9E43-1542C266E7A3}" v="4" dt="2023-03-23T16:29:02.5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Washburn" userId="0881ceb9-4966-4da0-a812-c9b159210564" providerId="ADAL" clId="{70EC26DE-5E2E-45C6-9E43-1542C266E7A3}"/>
    <pc:docChg chg="addSld delSld modSld sldOrd">
      <pc:chgData name="Karen Washburn" userId="0881ceb9-4966-4da0-a812-c9b159210564" providerId="ADAL" clId="{70EC26DE-5E2E-45C6-9E43-1542C266E7A3}" dt="2023-03-23T16:32:18.187" v="98" actId="47"/>
      <pc:docMkLst>
        <pc:docMk/>
      </pc:docMkLst>
      <pc:sldChg chg="modSp mod">
        <pc:chgData name="Karen Washburn" userId="0881ceb9-4966-4da0-a812-c9b159210564" providerId="ADAL" clId="{70EC26DE-5E2E-45C6-9E43-1542C266E7A3}" dt="2023-03-23T16:31:08.198" v="62" actId="20577"/>
        <pc:sldMkLst>
          <pc:docMk/>
          <pc:sldMk cId="970608122" sldId="256"/>
        </pc:sldMkLst>
        <pc:spChg chg="mod">
          <ac:chgData name="Karen Washburn" userId="0881ceb9-4966-4da0-a812-c9b159210564" providerId="ADAL" clId="{70EC26DE-5E2E-45C6-9E43-1542C266E7A3}" dt="2023-03-23T16:31:08.198" v="62" actId="20577"/>
          <ac:spMkLst>
            <pc:docMk/>
            <pc:sldMk cId="970608122" sldId="256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70EC26DE-5E2E-45C6-9E43-1542C266E7A3}" dt="2023-03-23T16:31:17.781" v="68" actId="20577"/>
        <pc:sldMkLst>
          <pc:docMk/>
          <pc:sldMk cId="4037005779" sldId="260"/>
        </pc:sldMkLst>
        <pc:spChg chg="mod">
          <ac:chgData name="Karen Washburn" userId="0881ceb9-4966-4da0-a812-c9b159210564" providerId="ADAL" clId="{70EC26DE-5E2E-45C6-9E43-1542C266E7A3}" dt="2023-03-23T16:31:15.157" v="66" actId="20577"/>
          <ac:spMkLst>
            <pc:docMk/>
            <pc:sldMk cId="4037005779" sldId="260"/>
            <ac:spMk id="2" creationId="{9A333037-9C25-FA21-A0F6-E2BC09EDEC5F}"/>
          </ac:spMkLst>
        </pc:spChg>
        <pc:spChg chg="mod">
          <ac:chgData name="Karen Washburn" userId="0881ceb9-4966-4da0-a812-c9b159210564" providerId="ADAL" clId="{70EC26DE-5E2E-45C6-9E43-1542C266E7A3}" dt="2023-03-23T16:31:17.781" v="68" actId="20577"/>
          <ac:spMkLst>
            <pc:docMk/>
            <pc:sldMk cId="4037005779" sldId="260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70EC26DE-5E2E-45C6-9E43-1542C266E7A3}" dt="2023-03-23T16:31:24.741" v="72" actId="20577"/>
        <pc:sldMkLst>
          <pc:docMk/>
          <pc:sldMk cId="705075374" sldId="261"/>
        </pc:sldMkLst>
        <pc:spChg chg="mod">
          <ac:chgData name="Karen Washburn" userId="0881ceb9-4966-4da0-a812-c9b159210564" providerId="ADAL" clId="{70EC26DE-5E2E-45C6-9E43-1542C266E7A3}" dt="2023-03-23T16:31:24.741" v="72" actId="20577"/>
          <ac:spMkLst>
            <pc:docMk/>
            <pc:sldMk cId="705075374" sldId="261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70EC26DE-5E2E-45C6-9E43-1542C266E7A3}" dt="2023-03-23T16:32:03.869" v="91" actId="20577"/>
        <pc:sldMkLst>
          <pc:docMk/>
          <pc:sldMk cId="4222259892" sldId="262"/>
        </pc:sldMkLst>
        <pc:spChg chg="mod">
          <ac:chgData name="Karen Washburn" userId="0881ceb9-4966-4da0-a812-c9b159210564" providerId="ADAL" clId="{70EC26DE-5E2E-45C6-9E43-1542C266E7A3}" dt="2023-03-23T16:32:03.869" v="91" actId="20577"/>
          <ac:spMkLst>
            <pc:docMk/>
            <pc:sldMk cId="4222259892" sldId="262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70EC26DE-5E2E-45C6-9E43-1542C266E7A3}" dt="2023-03-23T16:31:37.581" v="80" actId="20577"/>
        <pc:sldMkLst>
          <pc:docMk/>
          <pc:sldMk cId="927628470" sldId="263"/>
        </pc:sldMkLst>
        <pc:spChg chg="mod">
          <ac:chgData name="Karen Washburn" userId="0881ceb9-4966-4da0-a812-c9b159210564" providerId="ADAL" clId="{70EC26DE-5E2E-45C6-9E43-1542C266E7A3}" dt="2023-03-23T16:31:34.926" v="77" actId="20577"/>
          <ac:spMkLst>
            <pc:docMk/>
            <pc:sldMk cId="927628470" sldId="263"/>
            <ac:spMk id="2" creationId="{9A333037-9C25-FA21-A0F6-E2BC09EDEC5F}"/>
          </ac:spMkLst>
        </pc:spChg>
        <pc:spChg chg="mod">
          <ac:chgData name="Karen Washburn" userId="0881ceb9-4966-4da0-a812-c9b159210564" providerId="ADAL" clId="{70EC26DE-5E2E-45C6-9E43-1542C266E7A3}" dt="2023-03-23T16:31:37.581" v="80" actId="20577"/>
          <ac:spMkLst>
            <pc:docMk/>
            <pc:sldMk cId="927628470" sldId="263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70EC26DE-5E2E-45C6-9E43-1542C266E7A3}" dt="2023-03-23T16:31:55.987" v="86" actId="20577"/>
        <pc:sldMkLst>
          <pc:docMk/>
          <pc:sldMk cId="871853526" sldId="264"/>
        </pc:sldMkLst>
        <pc:spChg chg="mod">
          <ac:chgData name="Karen Washburn" userId="0881ceb9-4966-4da0-a812-c9b159210564" providerId="ADAL" clId="{70EC26DE-5E2E-45C6-9E43-1542C266E7A3}" dt="2023-03-23T16:31:50.938" v="84" actId="20577"/>
          <ac:spMkLst>
            <pc:docMk/>
            <pc:sldMk cId="871853526" sldId="264"/>
            <ac:spMk id="2" creationId="{9A333037-9C25-FA21-A0F6-E2BC09EDEC5F}"/>
          </ac:spMkLst>
        </pc:spChg>
        <pc:spChg chg="mod">
          <ac:chgData name="Karen Washburn" userId="0881ceb9-4966-4da0-a812-c9b159210564" providerId="ADAL" clId="{70EC26DE-5E2E-45C6-9E43-1542C266E7A3}" dt="2023-03-23T16:31:55.987" v="86" actId="20577"/>
          <ac:spMkLst>
            <pc:docMk/>
            <pc:sldMk cId="871853526" sldId="264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70EC26DE-5E2E-45C6-9E43-1542C266E7A3}" dt="2023-03-23T16:31:43.995" v="82" actId="20577"/>
        <pc:sldMkLst>
          <pc:docMk/>
          <pc:sldMk cId="2055226356" sldId="265"/>
        </pc:sldMkLst>
        <pc:spChg chg="mod">
          <ac:chgData name="Karen Washburn" userId="0881ceb9-4966-4da0-a812-c9b159210564" providerId="ADAL" clId="{70EC26DE-5E2E-45C6-9E43-1542C266E7A3}" dt="2023-03-23T16:31:43.995" v="82" actId="20577"/>
          <ac:spMkLst>
            <pc:docMk/>
            <pc:sldMk cId="2055226356" sldId="265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70EC26DE-5E2E-45C6-9E43-1542C266E7A3}" dt="2023-03-23T16:32:11.932" v="95" actId="20577"/>
        <pc:sldMkLst>
          <pc:docMk/>
          <pc:sldMk cId="1407518928" sldId="266"/>
        </pc:sldMkLst>
        <pc:spChg chg="mod">
          <ac:chgData name="Karen Washburn" userId="0881ceb9-4966-4da0-a812-c9b159210564" providerId="ADAL" clId="{70EC26DE-5E2E-45C6-9E43-1542C266E7A3}" dt="2023-03-23T16:32:09.263" v="93" actId="20577"/>
          <ac:spMkLst>
            <pc:docMk/>
            <pc:sldMk cId="1407518928" sldId="266"/>
            <ac:spMk id="2" creationId="{9A333037-9C25-FA21-A0F6-E2BC09EDEC5F}"/>
          </ac:spMkLst>
        </pc:spChg>
        <pc:spChg chg="mod">
          <ac:chgData name="Karen Washburn" userId="0881ceb9-4966-4da0-a812-c9b159210564" providerId="ADAL" clId="{70EC26DE-5E2E-45C6-9E43-1542C266E7A3}" dt="2023-03-23T16:32:11.932" v="95" actId="20577"/>
          <ac:spMkLst>
            <pc:docMk/>
            <pc:sldMk cId="1407518928" sldId="266"/>
            <ac:spMk id="3" creationId="{3146FDA5-9E5B-B5F4-AB55-81878A7D8383}"/>
          </ac:spMkLst>
        </pc:spChg>
      </pc:sldChg>
      <pc:sldChg chg="add del">
        <pc:chgData name="Karen Washburn" userId="0881ceb9-4966-4da0-a812-c9b159210564" providerId="ADAL" clId="{70EC26DE-5E2E-45C6-9E43-1542C266E7A3}" dt="2023-03-23T16:32:16.174" v="96" actId="47"/>
        <pc:sldMkLst>
          <pc:docMk/>
          <pc:sldMk cId="2684741852" sldId="267"/>
        </pc:sldMkLst>
      </pc:sldChg>
      <pc:sldChg chg="modSp add del mod">
        <pc:chgData name="Karen Washburn" userId="0881ceb9-4966-4da0-a812-c9b159210564" providerId="ADAL" clId="{70EC26DE-5E2E-45C6-9E43-1542C266E7A3}" dt="2023-03-23T16:32:17.180" v="97" actId="47"/>
        <pc:sldMkLst>
          <pc:docMk/>
          <pc:sldMk cId="3618955601" sldId="268"/>
        </pc:sldMkLst>
        <pc:spChg chg="mod">
          <ac:chgData name="Karen Washburn" userId="0881ceb9-4966-4da0-a812-c9b159210564" providerId="ADAL" clId="{70EC26DE-5E2E-45C6-9E43-1542C266E7A3}" dt="2023-03-23T16:28:46.467" v="45" actId="20577"/>
          <ac:spMkLst>
            <pc:docMk/>
            <pc:sldMk cId="3618955601" sldId="268"/>
            <ac:spMk id="2" creationId="{9A333037-9C25-FA21-A0F6-E2BC09EDEC5F}"/>
          </ac:spMkLst>
        </pc:spChg>
        <pc:spChg chg="mod">
          <ac:chgData name="Karen Washburn" userId="0881ceb9-4966-4da0-a812-c9b159210564" providerId="ADAL" clId="{70EC26DE-5E2E-45C6-9E43-1542C266E7A3}" dt="2023-03-23T16:28:49.413" v="46" actId="20577"/>
          <ac:spMkLst>
            <pc:docMk/>
            <pc:sldMk cId="3618955601" sldId="268"/>
            <ac:spMk id="3" creationId="{3146FDA5-9E5B-B5F4-AB55-81878A7D8383}"/>
          </ac:spMkLst>
        </pc:spChg>
      </pc:sldChg>
      <pc:sldChg chg="modSp add del mod ord">
        <pc:chgData name="Karen Washburn" userId="0881ceb9-4966-4da0-a812-c9b159210564" providerId="ADAL" clId="{70EC26DE-5E2E-45C6-9E43-1542C266E7A3}" dt="2023-03-23T16:32:18.187" v="98" actId="47"/>
        <pc:sldMkLst>
          <pc:docMk/>
          <pc:sldMk cId="1609654320" sldId="269"/>
        </pc:sldMkLst>
        <pc:spChg chg="mod">
          <ac:chgData name="Karen Washburn" userId="0881ceb9-4966-4da0-a812-c9b159210564" providerId="ADAL" clId="{70EC26DE-5E2E-45C6-9E43-1542C266E7A3}" dt="2023-03-23T16:29:11.894" v="56" actId="20577"/>
          <ac:spMkLst>
            <pc:docMk/>
            <pc:sldMk cId="1609654320" sldId="269"/>
            <ac:spMk id="2" creationId="{9A333037-9C25-FA21-A0F6-E2BC09EDEC5F}"/>
          </ac:spMkLst>
        </pc:spChg>
        <pc:spChg chg="mod">
          <ac:chgData name="Karen Washburn" userId="0881ceb9-4966-4da0-a812-c9b159210564" providerId="ADAL" clId="{70EC26DE-5E2E-45C6-9E43-1542C266E7A3}" dt="2023-03-23T16:29:15.403" v="59" actId="20577"/>
          <ac:spMkLst>
            <pc:docMk/>
            <pc:sldMk cId="1609654320" sldId="269"/>
            <ac:spMk id="3" creationId="{3146FDA5-9E5B-B5F4-AB55-81878A7D8383}"/>
          </ac:spMkLst>
        </pc:spChg>
      </pc:sldChg>
      <pc:sldChg chg="add del">
        <pc:chgData name="Karen Washburn" userId="0881ceb9-4966-4da0-a812-c9b159210564" providerId="ADAL" clId="{70EC26DE-5E2E-45C6-9E43-1542C266E7A3}" dt="2023-03-23T16:29:00.254" v="48" actId="47"/>
        <pc:sldMkLst>
          <pc:docMk/>
          <pc:sldMk cId="2915648538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0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49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0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11x11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7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11x11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121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62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7x8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26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7x8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56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1853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6x8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5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6x8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48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7518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19</TotalTime>
  <Words>12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Dreaming Outloud Pro</vt:lpstr>
      <vt:lpstr>Garamond</vt:lpstr>
      <vt:lpstr>Savon</vt:lpstr>
      <vt:lpstr>7x7</vt:lpstr>
      <vt:lpstr>7x7</vt:lpstr>
      <vt:lpstr>11x11</vt:lpstr>
      <vt:lpstr>11x11</vt:lpstr>
      <vt:lpstr>7x8</vt:lpstr>
      <vt:lpstr>7x8</vt:lpstr>
      <vt:lpstr>6x8</vt:lpstr>
      <vt:lpstr>6x8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7x7</dc:title>
  <dc:creator>Karen Washburn</dc:creator>
  <cp:lastModifiedBy>Karen Washburn</cp:lastModifiedBy>
  <cp:revision>1</cp:revision>
  <dcterms:created xsi:type="dcterms:W3CDTF">2023-03-23T16:11:22Z</dcterms:created>
  <dcterms:modified xsi:type="dcterms:W3CDTF">2023-03-23T16:32:21Z</dcterms:modified>
</cp:coreProperties>
</file>